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CCA"/>
          </a:solidFill>
        </a:fill>
      </a:tcStyle>
    </a:wholeTbl>
    <a:band2H>
      <a:tcTxStyle/>
      <a:tcStyle>
        <a:tcBdr/>
        <a:fill>
          <a:solidFill>
            <a:srgbClr val="FFF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0D0"/>
          </a:solidFill>
        </a:fill>
      </a:tcStyle>
    </a:wholeTbl>
    <a:band2H>
      <a:tcTxStyle/>
      <a:tcStyle>
        <a:tcBdr/>
        <a:fill>
          <a:solidFill>
            <a:srgbClr val="E9E9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1CFCA"/>
          </a:solidFill>
        </a:fill>
      </a:tcStyle>
    </a:wholeTbl>
    <a:band2H>
      <a:tcTxStyle/>
      <a:tcStyle>
        <a:tcBdr/>
        <a:fill>
          <a:solidFill>
            <a:srgbClr val="F8E8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58" y="-4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 name="Shape 102"/>
          <p:cNvSpPr>
            <a:spLocks noGrp="1" noRot="1" noChangeAspect="1"/>
          </p:cNvSpPr>
          <p:nvPr>
            <p:ph type="sldImg"/>
          </p:nvPr>
        </p:nvSpPr>
        <p:spPr>
          <a:xfrm>
            <a:off x="1143000" y="685800"/>
            <a:ext cx="4572000" cy="3429000"/>
          </a:xfrm>
          <a:prstGeom prst="rect">
            <a:avLst/>
          </a:prstGeom>
        </p:spPr>
        <p:txBody>
          <a:bodyPr/>
          <a:lstStyle/>
          <a:p>
            <a:endParaRPr/>
          </a:p>
        </p:txBody>
      </p:sp>
      <p:sp>
        <p:nvSpPr>
          <p:cNvPr id="103" name="Shape 10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3" name="Title Text"/>
          <p:cNvSpPr txBox="1">
            <a:spLocks noGrp="1"/>
          </p:cNvSpPr>
          <p:nvPr>
            <p:ph type="title"/>
          </p:nvPr>
        </p:nvSpPr>
        <p:spPr>
          <a:prstGeom prst="rect">
            <a:avLst/>
          </a:prstGeom>
        </p:spPr>
        <p:txBody>
          <a:bodyPr/>
          <a:lstStyle/>
          <a:p>
            <a:r>
              <a:t>Title Text</a:t>
            </a:r>
          </a:p>
        </p:txBody>
      </p:sp>
      <p:sp>
        <p:nvSpPr>
          <p:cNvPr id="14"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22" name="Google Shape;13;p25"/>
          <p:cNvSpPr/>
          <p:nvPr/>
        </p:nvSpPr>
        <p:spPr>
          <a:xfrm>
            <a:off x="0" y="6656293"/>
            <a:ext cx="12192000" cy="201707"/>
          </a:xfrm>
          <a:prstGeom prst="rect">
            <a:avLst/>
          </a:prstGeom>
          <a:solidFill>
            <a:srgbClr val="3FC2D5"/>
          </a:solidFill>
          <a:ln w="12700">
            <a:miter lim="400000"/>
          </a:ln>
        </p:spPr>
        <p:txBody>
          <a:bodyPr lIns="45719" rIns="45719" anchor="ctr"/>
          <a:lstStyle/>
          <a:p>
            <a:pPr algn="ctr">
              <a:defRPr>
                <a:solidFill>
                  <a:srgbClr val="FFFFFF"/>
                </a:solidFill>
              </a:defRPr>
            </a:pPr>
            <a:endParaRPr/>
          </a:p>
        </p:txBody>
      </p:sp>
      <p:pic>
        <p:nvPicPr>
          <p:cNvPr id="23" name="Google Shape;14;p25" descr="Google Shape;14;p25"/>
          <p:cNvPicPr>
            <a:picLocks noChangeAspect="1"/>
          </p:cNvPicPr>
          <p:nvPr/>
        </p:nvPicPr>
        <p:blipFill>
          <a:blip r:embed="rId2">
            <a:extLst/>
          </a:blip>
          <a:srcRect l="5633" t="39162" r="5525" b="40011"/>
          <a:stretch>
            <a:fillRect/>
          </a:stretch>
        </p:blipFill>
        <p:spPr>
          <a:xfrm>
            <a:off x="11010828" y="6323307"/>
            <a:ext cx="1101905" cy="258323"/>
          </a:xfrm>
          <a:prstGeom prst="rect">
            <a:avLst/>
          </a:prstGeom>
          <a:ln w="12700">
            <a:miter lim="400000"/>
          </a:ln>
        </p:spPr>
      </p:pic>
      <p:sp>
        <p:nvSpPr>
          <p:cNvPr id="24" name="Title Text"/>
          <p:cNvSpPr txBox="1">
            <a:spLocks noGrp="1"/>
          </p:cNvSpPr>
          <p:nvPr>
            <p:ph type="title"/>
          </p:nvPr>
        </p:nvSpPr>
        <p:spPr>
          <a:xfrm>
            <a:off x="425816" y="365125"/>
            <a:ext cx="10419985" cy="981169"/>
          </a:xfrm>
          <a:prstGeom prst="rect">
            <a:avLst/>
          </a:prstGeom>
        </p:spPr>
        <p:txBody>
          <a:bodyPr/>
          <a:lstStyle/>
          <a:p>
            <a:r>
              <a:t>Title Text</a:t>
            </a:r>
          </a:p>
        </p:txBody>
      </p:sp>
      <p:sp>
        <p:nvSpPr>
          <p:cNvPr id="25" name="Body Level One…"/>
          <p:cNvSpPr txBox="1">
            <a:spLocks noGrp="1"/>
          </p:cNvSpPr>
          <p:nvPr>
            <p:ph type="body" sz="half" idx="1"/>
          </p:nvPr>
        </p:nvSpPr>
        <p:spPr>
          <a:xfrm>
            <a:off x="425816" y="1698625"/>
            <a:ext cx="4946401"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6" name="Slide Number"/>
          <p:cNvSpPr txBox="1">
            <a:spLocks noGrp="1"/>
          </p:cNvSpPr>
          <p:nvPr>
            <p:ph type="sldNum" sz="quarter" idx="2"/>
          </p:nvPr>
        </p:nvSpPr>
        <p:spPr>
          <a:xfrm>
            <a:off x="11830663" y="152072"/>
            <a:ext cx="258625" cy="24830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1_Two Content">
    <p:spTree>
      <p:nvGrpSpPr>
        <p:cNvPr id="1" name=""/>
        <p:cNvGrpSpPr/>
        <p:nvPr/>
      </p:nvGrpSpPr>
      <p:grpSpPr>
        <a:xfrm>
          <a:off x="0" y="0"/>
          <a:ext cx="0" cy="0"/>
          <a:chOff x="0" y="0"/>
          <a:chExt cx="0" cy="0"/>
        </a:xfrm>
      </p:grpSpPr>
      <p:sp>
        <p:nvSpPr>
          <p:cNvPr id="33" name="Google Shape;13;p25"/>
          <p:cNvSpPr/>
          <p:nvPr/>
        </p:nvSpPr>
        <p:spPr>
          <a:xfrm>
            <a:off x="0" y="6656293"/>
            <a:ext cx="12192000" cy="201707"/>
          </a:xfrm>
          <a:prstGeom prst="rect">
            <a:avLst/>
          </a:prstGeom>
          <a:solidFill>
            <a:srgbClr val="3FC2D5"/>
          </a:solidFill>
          <a:ln w="12700">
            <a:miter lim="400000"/>
          </a:ln>
        </p:spPr>
        <p:txBody>
          <a:bodyPr lIns="45719" rIns="45719" anchor="ctr"/>
          <a:lstStyle/>
          <a:p>
            <a:pPr algn="ctr">
              <a:defRPr>
                <a:solidFill>
                  <a:srgbClr val="FFFFFF"/>
                </a:solidFill>
              </a:defRPr>
            </a:pPr>
            <a:endParaRPr/>
          </a:p>
        </p:txBody>
      </p:sp>
      <p:pic>
        <p:nvPicPr>
          <p:cNvPr id="34" name="Google Shape;14;p25" descr="Google Shape;14;p25"/>
          <p:cNvPicPr>
            <a:picLocks noChangeAspect="1"/>
          </p:cNvPicPr>
          <p:nvPr/>
        </p:nvPicPr>
        <p:blipFill>
          <a:blip r:embed="rId2">
            <a:extLst/>
          </a:blip>
          <a:srcRect l="5633" t="39162" r="5525" b="40011"/>
          <a:stretch>
            <a:fillRect/>
          </a:stretch>
        </p:blipFill>
        <p:spPr>
          <a:xfrm>
            <a:off x="11010828" y="6323307"/>
            <a:ext cx="1101905" cy="258323"/>
          </a:xfrm>
          <a:prstGeom prst="rect">
            <a:avLst/>
          </a:prstGeom>
          <a:ln w="12700">
            <a:miter lim="400000"/>
          </a:ln>
        </p:spPr>
      </p:pic>
      <p:sp>
        <p:nvSpPr>
          <p:cNvPr id="35" name="Body Level One…"/>
          <p:cNvSpPr txBox="1">
            <a:spLocks noGrp="1"/>
          </p:cNvSpPr>
          <p:nvPr>
            <p:ph type="body" sz="half" idx="1"/>
          </p:nvPr>
        </p:nvSpPr>
        <p:spPr>
          <a:xfrm>
            <a:off x="0" y="0"/>
            <a:ext cx="4813300" cy="664852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6" name="Title Text"/>
          <p:cNvSpPr txBox="1">
            <a:spLocks noGrp="1"/>
          </p:cNvSpPr>
          <p:nvPr>
            <p:ph type="title"/>
          </p:nvPr>
        </p:nvSpPr>
        <p:spPr>
          <a:xfrm>
            <a:off x="5105400" y="365125"/>
            <a:ext cx="5740400" cy="981169"/>
          </a:xfrm>
          <a:prstGeom prst="rect">
            <a:avLst/>
          </a:prstGeom>
        </p:spPr>
        <p:txBody>
          <a:bodyPr/>
          <a:lstStyle>
            <a:lvl1pPr>
              <a:defRPr sz="2800"/>
            </a:lvl1pPr>
          </a:lstStyle>
          <a:p>
            <a:r>
              <a:t>Title Text</a:t>
            </a:r>
          </a:p>
        </p:txBody>
      </p:sp>
      <p:sp>
        <p:nvSpPr>
          <p:cNvPr id="37" name="Slide Number"/>
          <p:cNvSpPr txBox="1">
            <a:spLocks noGrp="1"/>
          </p:cNvSpPr>
          <p:nvPr>
            <p:ph type="sldNum" sz="quarter" idx="2"/>
          </p:nvPr>
        </p:nvSpPr>
        <p:spPr>
          <a:xfrm>
            <a:off x="11830663" y="152072"/>
            <a:ext cx="258625" cy="24830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44" name="Google Shape;13;p25"/>
          <p:cNvSpPr/>
          <p:nvPr/>
        </p:nvSpPr>
        <p:spPr>
          <a:xfrm>
            <a:off x="0" y="6656293"/>
            <a:ext cx="12192000" cy="201707"/>
          </a:xfrm>
          <a:prstGeom prst="rect">
            <a:avLst/>
          </a:prstGeom>
          <a:solidFill>
            <a:srgbClr val="3FC2D5"/>
          </a:solidFill>
          <a:ln w="12700">
            <a:miter lim="400000"/>
          </a:ln>
        </p:spPr>
        <p:txBody>
          <a:bodyPr lIns="45719" rIns="45719" anchor="ctr"/>
          <a:lstStyle/>
          <a:p>
            <a:pPr algn="ctr">
              <a:defRPr>
                <a:solidFill>
                  <a:srgbClr val="FFFFFF"/>
                </a:solidFill>
              </a:defRPr>
            </a:pPr>
            <a:endParaRPr/>
          </a:p>
        </p:txBody>
      </p:sp>
      <p:pic>
        <p:nvPicPr>
          <p:cNvPr id="45" name="Google Shape;14;p25" descr="Google Shape;14;p25"/>
          <p:cNvPicPr>
            <a:picLocks noChangeAspect="1"/>
          </p:cNvPicPr>
          <p:nvPr/>
        </p:nvPicPr>
        <p:blipFill>
          <a:blip r:embed="rId2">
            <a:extLst/>
          </a:blip>
          <a:srcRect l="5633" t="39162" r="5525" b="40011"/>
          <a:stretch>
            <a:fillRect/>
          </a:stretch>
        </p:blipFill>
        <p:spPr>
          <a:xfrm>
            <a:off x="11010828" y="6323307"/>
            <a:ext cx="1101905" cy="258323"/>
          </a:xfrm>
          <a:prstGeom prst="rect">
            <a:avLst/>
          </a:prstGeom>
          <a:ln w="12700">
            <a:miter lim="400000"/>
          </a:ln>
        </p:spPr>
      </p:pic>
      <p:sp>
        <p:nvSpPr>
          <p:cNvPr id="46" name="Title Text"/>
          <p:cNvSpPr txBox="1">
            <a:spLocks noGrp="1"/>
          </p:cNvSpPr>
          <p:nvPr>
            <p:ph type="title"/>
          </p:nvPr>
        </p:nvSpPr>
        <p:spPr>
          <a:prstGeom prst="rect">
            <a:avLst/>
          </a:prstGeom>
        </p:spPr>
        <p:txBody>
          <a:bodyPr/>
          <a:lstStyle/>
          <a:p>
            <a:r>
              <a:t>Title Text</a:t>
            </a:r>
          </a:p>
        </p:txBody>
      </p:sp>
      <p:sp>
        <p:nvSpPr>
          <p:cNvPr id="47" name="Slide Number"/>
          <p:cNvSpPr txBox="1">
            <a:spLocks noGrp="1"/>
          </p:cNvSpPr>
          <p:nvPr>
            <p:ph type="sldNum" sz="quarter" idx="2"/>
          </p:nvPr>
        </p:nvSpPr>
        <p:spPr>
          <a:xfrm>
            <a:off x="11830663" y="152072"/>
            <a:ext cx="258625" cy="24830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54" name="Google Shape;13;p25"/>
          <p:cNvSpPr/>
          <p:nvPr/>
        </p:nvSpPr>
        <p:spPr>
          <a:xfrm>
            <a:off x="0" y="6656293"/>
            <a:ext cx="12192000" cy="201707"/>
          </a:xfrm>
          <a:prstGeom prst="rect">
            <a:avLst/>
          </a:prstGeom>
          <a:solidFill>
            <a:srgbClr val="3FC2D5"/>
          </a:solidFill>
          <a:ln w="12700">
            <a:miter lim="400000"/>
          </a:ln>
        </p:spPr>
        <p:txBody>
          <a:bodyPr lIns="45719" rIns="45719" anchor="ctr"/>
          <a:lstStyle/>
          <a:p>
            <a:pPr algn="ctr">
              <a:defRPr>
                <a:solidFill>
                  <a:srgbClr val="FFFFFF"/>
                </a:solidFill>
              </a:defRPr>
            </a:pPr>
            <a:endParaRPr/>
          </a:p>
        </p:txBody>
      </p:sp>
      <p:pic>
        <p:nvPicPr>
          <p:cNvPr id="55" name="Google Shape;14;p25" descr="Google Shape;14;p25"/>
          <p:cNvPicPr>
            <a:picLocks noChangeAspect="1"/>
          </p:cNvPicPr>
          <p:nvPr/>
        </p:nvPicPr>
        <p:blipFill>
          <a:blip r:embed="rId2">
            <a:extLst/>
          </a:blip>
          <a:srcRect l="5633" t="39162" r="5525" b="40011"/>
          <a:stretch>
            <a:fillRect/>
          </a:stretch>
        </p:blipFill>
        <p:spPr>
          <a:xfrm>
            <a:off x="11010828" y="6323307"/>
            <a:ext cx="1101905" cy="258323"/>
          </a:xfrm>
          <a:prstGeom prst="rect">
            <a:avLst/>
          </a:prstGeom>
          <a:ln w="12700">
            <a:miter lim="400000"/>
          </a:ln>
        </p:spPr>
      </p:pic>
      <p:sp>
        <p:nvSpPr>
          <p:cNvPr id="56" name="Slide Number"/>
          <p:cNvSpPr txBox="1">
            <a:spLocks noGrp="1"/>
          </p:cNvSpPr>
          <p:nvPr>
            <p:ph type="sldNum" sz="quarter" idx="2"/>
          </p:nvPr>
        </p:nvSpPr>
        <p:spPr>
          <a:xfrm>
            <a:off x="11830663" y="152072"/>
            <a:ext cx="258625" cy="24830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63" name="Google Shape;13;p25"/>
          <p:cNvSpPr/>
          <p:nvPr/>
        </p:nvSpPr>
        <p:spPr>
          <a:xfrm>
            <a:off x="0" y="6656293"/>
            <a:ext cx="12192000" cy="201707"/>
          </a:xfrm>
          <a:prstGeom prst="rect">
            <a:avLst/>
          </a:prstGeom>
          <a:solidFill>
            <a:srgbClr val="3FC2D5"/>
          </a:solidFill>
          <a:ln w="12700">
            <a:miter lim="400000"/>
          </a:ln>
        </p:spPr>
        <p:txBody>
          <a:bodyPr lIns="45719" rIns="45719" anchor="ctr"/>
          <a:lstStyle/>
          <a:p>
            <a:pPr algn="ctr">
              <a:defRPr>
                <a:solidFill>
                  <a:srgbClr val="FFFFFF"/>
                </a:solidFill>
              </a:defRPr>
            </a:pPr>
            <a:endParaRPr/>
          </a:p>
        </p:txBody>
      </p:sp>
      <p:pic>
        <p:nvPicPr>
          <p:cNvPr id="64" name="Google Shape;14;p25" descr="Google Shape;14;p25"/>
          <p:cNvPicPr>
            <a:picLocks noChangeAspect="1"/>
          </p:cNvPicPr>
          <p:nvPr/>
        </p:nvPicPr>
        <p:blipFill>
          <a:blip r:embed="rId2">
            <a:extLst/>
          </a:blip>
          <a:srcRect l="5633" t="39162" r="5525" b="40011"/>
          <a:stretch>
            <a:fillRect/>
          </a:stretch>
        </p:blipFill>
        <p:spPr>
          <a:xfrm>
            <a:off x="11010828" y="6323307"/>
            <a:ext cx="1101905" cy="258323"/>
          </a:xfrm>
          <a:prstGeom prst="rect">
            <a:avLst/>
          </a:prstGeom>
          <a:ln w="12700">
            <a:miter lim="400000"/>
          </a:ln>
        </p:spPr>
      </p:pic>
      <p:sp>
        <p:nvSpPr>
          <p:cNvPr id="65" name="Rectangle 7"/>
          <p:cNvSpPr/>
          <p:nvPr/>
        </p:nvSpPr>
        <p:spPr>
          <a:xfrm>
            <a:off x="0" y="4914900"/>
            <a:ext cx="12192000" cy="19431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66" name="Picture Placeholder 2"/>
          <p:cNvSpPr>
            <a:spLocks noGrp="1"/>
          </p:cNvSpPr>
          <p:nvPr>
            <p:ph type="pic" idx="21"/>
          </p:nvPr>
        </p:nvSpPr>
        <p:spPr>
          <a:xfrm>
            <a:off x="0" y="0"/>
            <a:ext cx="12192000" cy="6858000"/>
          </a:xfrm>
          <a:prstGeom prst="rect">
            <a:avLst/>
          </a:prstGeom>
        </p:spPr>
        <p:txBody>
          <a:bodyPr lIns="91439" rIns="91439">
            <a:noAutofit/>
          </a:bodyPr>
          <a:lstStyle/>
          <a:p>
            <a:endParaRPr/>
          </a:p>
        </p:txBody>
      </p:sp>
      <p:sp>
        <p:nvSpPr>
          <p:cNvPr id="67"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Section Header">
    <p:bg>
      <p:bgPr>
        <a:solidFill>
          <a:srgbClr val="000000"/>
        </a:solidFill>
        <a:effectLst/>
      </p:bgPr>
    </p:bg>
    <p:spTree>
      <p:nvGrpSpPr>
        <p:cNvPr id="1" name=""/>
        <p:cNvGrpSpPr/>
        <p:nvPr/>
      </p:nvGrpSpPr>
      <p:grpSpPr>
        <a:xfrm>
          <a:off x="0" y="0"/>
          <a:ext cx="0" cy="0"/>
          <a:chOff x="0" y="0"/>
          <a:chExt cx="0" cy="0"/>
        </a:xfrm>
      </p:grpSpPr>
      <p:sp>
        <p:nvSpPr>
          <p:cNvPr id="74" name="Google Shape;13;p25"/>
          <p:cNvSpPr/>
          <p:nvPr/>
        </p:nvSpPr>
        <p:spPr>
          <a:xfrm>
            <a:off x="0" y="6656293"/>
            <a:ext cx="12192000" cy="201707"/>
          </a:xfrm>
          <a:prstGeom prst="rect">
            <a:avLst/>
          </a:prstGeom>
          <a:solidFill>
            <a:srgbClr val="3FC2D5"/>
          </a:solidFill>
          <a:ln w="12700">
            <a:miter lim="400000"/>
          </a:ln>
        </p:spPr>
        <p:txBody>
          <a:bodyPr lIns="45719" rIns="45719" anchor="ctr"/>
          <a:lstStyle/>
          <a:p>
            <a:pPr algn="ctr">
              <a:defRPr>
                <a:solidFill>
                  <a:srgbClr val="FFFFFF"/>
                </a:solidFill>
              </a:defRPr>
            </a:pPr>
            <a:endParaRPr/>
          </a:p>
        </p:txBody>
      </p:sp>
      <p:pic>
        <p:nvPicPr>
          <p:cNvPr id="75" name="Google Shape;14;p25" descr="Google Shape;14;p25"/>
          <p:cNvPicPr>
            <a:picLocks noChangeAspect="1"/>
          </p:cNvPicPr>
          <p:nvPr/>
        </p:nvPicPr>
        <p:blipFill>
          <a:blip r:embed="rId2">
            <a:extLst/>
          </a:blip>
          <a:srcRect l="5633" t="39162" r="5525" b="40011"/>
          <a:stretch>
            <a:fillRect/>
          </a:stretch>
        </p:blipFill>
        <p:spPr>
          <a:xfrm>
            <a:off x="11010828" y="6323307"/>
            <a:ext cx="1101905" cy="258323"/>
          </a:xfrm>
          <a:prstGeom prst="rect">
            <a:avLst/>
          </a:prstGeom>
          <a:ln w="12700">
            <a:miter lim="400000"/>
          </a:ln>
        </p:spPr>
      </p:pic>
      <p:pic>
        <p:nvPicPr>
          <p:cNvPr id="76" name="Google Shape;16;p26" descr="Google Shape;16;p26"/>
          <p:cNvPicPr>
            <a:picLocks noChangeAspect="1"/>
          </p:cNvPicPr>
          <p:nvPr/>
        </p:nvPicPr>
        <p:blipFill>
          <a:blip r:embed="rId3">
            <a:extLst/>
          </a:blip>
          <a:stretch>
            <a:fillRect/>
          </a:stretch>
        </p:blipFill>
        <p:spPr>
          <a:xfrm>
            <a:off x="1225466" y="14685"/>
            <a:ext cx="10966534" cy="6854084"/>
          </a:xfrm>
          <a:prstGeom prst="rect">
            <a:avLst/>
          </a:prstGeom>
          <a:ln w="12700">
            <a:miter lim="400000"/>
          </a:ln>
        </p:spPr>
      </p:pic>
      <p:sp>
        <p:nvSpPr>
          <p:cNvPr id="77" name="Google Shape;17;p26"/>
          <p:cNvSpPr/>
          <p:nvPr/>
        </p:nvSpPr>
        <p:spPr>
          <a:xfrm>
            <a:off x="0" y="3585119"/>
            <a:ext cx="12192000" cy="3283649"/>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78" name="Google Shape;18;p26"/>
          <p:cNvSpPr/>
          <p:nvPr/>
        </p:nvSpPr>
        <p:spPr>
          <a:xfrm>
            <a:off x="0" y="3429001"/>
            <a:ext cx="12192000" cy="268942"/>
          </a:xfrm>
          <a:prstGeom prst="rect">
            <a:avLst/>
          </a:prstGeom>
          <a:solidFill>
            <a:srgbClr val="3FC2D5"/>
          </a:solidFill>
          <a:ln w="12700">
            <a:miter lim="400000"/>
          </a:ln>
        </p:spPr>
        <p:txBody>
          <a:bodyPr lIns="45719" rIns="45719" anchor="ctr"/>
          <a:lstStyle/>
          <a:p>
            <a:pPr algn="ctr">
              <a:defRPr>
                <a:solidFill>
                  <a:srgbClr val="FFFFFF"/>
                </a:solidFill>
              </a:defRPr>
            </a:pPr>
            <a:endParaRPr/>
          </a:p>
        </p:txBody>
      </p:sp>
      <p:pic>
        <p:nvPicPr>
          <p:cNvPr id="79" name="Google Shape;22;p26" descr="Google Shape;22;p26"/>
          <p:cNvPicPr>
            <a:picLocks noChangeAspect="1"/>
          </p:cNvPicPr>
          <p:nvPr/>
        </p:nvPicPr>
        <p:blipFill>
          <a:blip r:embed="rId4">
            <a:extLst/>
          </a:blip>
          <a:srcRect l="18972" t="13155" r="16951" b="26620"/>
          <a:stretch>
            <a:fillRect/>
          </a:stretch>
        </p:blipFill>
        <p:spPr>
          <a:xfrm>
            <a:off x="263768" y="233333"/>
            <a:ext cx="2962724" cy="2784564"/>
          </a:xfrm>
          <a:prstGeom prst="rect">
            <a:avLst/>
          </a:prstGeom>
          <a:ln w="12700">
            <a:miter lim="400000"/>
          </a:ln>
        </p:spPr>
      </p:pic>
      <p:sp>
        <p:nvSpPr>
          <p:cNvPr id="80" name="Click to edit Master text styles"/>
          <p:cNvSpPr txBox="1">
            <a:spLocks noGrp="1"/>
          </p:cNvSpPr>
          <p:nvPr>
            <p:ph type="title" hasCustomPrompt="1"/>
          </p:nvPr>
        </p:nvSpPr>
        <p:spPr>
          <a:xfrm>
            <a:off x="831850" y="4362138"/>
            <a:ext cx="9912350" cy="870244"/>
          </a:xfrm>
          <a:prstGeom prst="rect">
            <a:avLst/>
          </a:prstGeom>
        </p:spPr>
        <p:txBody>
          <a:bodyPr anchor="b"/>
          <a:lstStyle/>
          <a:p>
            <a:r>
              <a:t>Click to edit Master text styles</a:t>
            </a:r>
          </a:p>
        </p:txBody>
      </p:sp>
      <p:sp>
        <p:nvSpPr>
          <p:cNvPr id="81" name="Body Level One…"/>
          <p:cNvSpPr txBox="1">
            <a:spLocks noGrp="1"/>
          </p:cNvSpPr>
          <p:nvPr>
            <p:ph type="body" sz="quarter" idx="1"/>
          </p:nvPr>
        </p:nvSpPr>
        <p:spPr>
          <a:xfrm>
            <a:off x="831850" y="5460377"/>
            <a:ext cx="9912350" cy="629273"/>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2" name="Rectangle 6"/>
          <p:cNvSpPr/>
          <p:nvPr/>
        </p:nvSpPr>
        <p:spPr>
          <a:xfrm>
            <a:off x="0" y="6613897"/>
            <a:ext cx="12192000" cy="244103"/>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83"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1_Blank">
    <p:spTree>
      <p:nvGrpSpPr>
        <p:cNvPr id="1" name=""/>
        <p:cNvGrpSpPr/>
        <p:nvPr/>
      </p:nvGrpSpPr>
      <p:grpSpPr>
        <a:xfrm>
          <a:off x="0" y="0"/>
          <a:ext cx="0" cy="0"/>
          <a:chOff x="0" y="0"/>
          <a:chExt cx="0" cy="0"/>
        </a:xfrm>
      </p:grpSpPr>
      <p:sp>
        <p:nvSpPr>
          <p:cNvPr id="90" name="Google Shape;13;p25"/>
          <p:cNvSpPr/>
          <p:nvPr/>
        </p:nvSpPr>
        <p:spPr>
          <a:xfrm>
            <a:off x="0" y="6656293"/>
            <a:ext cx="12192000" cy="201707"/>
          </a:xfrm>
          <a:prstGeom prst="rect">
            <a:avLst/>
          </a:prstGeom>
          <a:solidFill>
            <a:srgbClr val="3FC2D5"/>
          </a:solidFill>
          <a:ln w="12700">
            <a:miter lim="400000"/>
          </a:ln>
        </p:spPr>
        <p:txBody>
          <a:bodyPr lIns="45719" rIns="45719" anchor="ctr"/>
          <a:lstStyle/>
          <a:p>
            <a:pPr algn="ctr">
              <a:defRPr>
                <a:solidFill>
                  <a:srgbClr val="FFFFFF"/>
                </a:solidFill>
              </a:defRPr>
            </a:pPr>
            <a:endParaRPr/>
          </a:p>
        </p:txBody>
      </p:sp>
      <p:pic>
        <p:nvPicPr>
          <p:cNvPr id="91" name="Google Shape;14;p25" descr="Google Shape;14;p25"/>
          <p:cNvPicPr>
            <a:picLocks noChangeAspect="1"/>
          </p:cNvPicPr>
          <p:nvPr/>
        </p:nvPicPr>
        <p:blipFill>
          <a:blip r:embed="rId2">
            <a:extLst/>
          </a:blip>
          <a:srcRect l="5633" t="39162" r="5525" b="40011"/>
          <a:stretch>
            <a:fillRect/>
          </a:stretch>
        </p:blipFill>
        <p:spPr>
          <a:xfrm>
            <a:off x="11010828" y="6323307"/>
            <a:ext cx="1101905" cy="258323"/>
          </a:xfrm>
          <a:prstGeom prst="rect">
            <a:avLst/>
          </a:prstGeom>
          <a:ln w="12700">
            <a:miter lim="400000"/>
          </a:ln>
        </p:spPr>
      </p:pic>
      <p:pic>
        <p:nvPicPr>
          <p:cNvPr id="92" name="Google Shape;31;p29" descr="Google Shape;31;p29"/>
          <p:cNvPicPr>
            <a:picLocks noChangeAspect="1"/>
          </p:cNvPicPr>
          <p:nvPr/>
        </p:nvPicPr>
        <p:blipFill>
          <a:blip r:embed="rId3">
            <a:extLst/>
          </a:blip>
          <a:srcRect b="33000"/>
          <a:stretch>
            <a:fillRect/>
          </a:stretch>
        </p:blipFill>
        <p:spPr>
          <a:xfrm>
            <a:off x="1" y="1752599"/>
            <a:ext cx="12192001" cy="5105402"/>
          </a:xfrm>
          <a:prstGeom prst="rect">
            <a:avLst/>
          </a:prstGeom>
          <a:ln w="12700">
            <a:miter lim="400000"/>
          </a:ln>
        </p:spPr>
      </p:pic>
      <p:sp>
        <p:nvSpPr>
          <p:cNvPr id="93" name="Google Shape;32;p29"/>
          <p:cNvSpPr/>
          <p:nvPr/>
        </p:nvSpPr>
        <p:spPr>
          <a:xfrm>
            <a:off x="0" y="14684"/>
            <a:ext cx="12192000" cy="5243117"/>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94" name="Google Shape;33;p29"/>
          <p:cNvSpPr/>
          <p:nvPr/>
        </p:nvSpPr>
        <p:spPr>
          <a:xfrm>
            <a:off x="0" y="5105400"/>
            <a:ext cx="12192000" cy="152400"/>
          </a:xfrm>
          <a:prstGeom prst="rect">
            <a:avLst/>
          </a:prstGeom>
          <a:solidFill>
            <a:srgbClr val="3FC2D5"/>
          </a:solidFill>
          <a:ln w="12700">
            <a:miter lim="400000"/>
          </a:ln>
        </p:spPr>
        <p:txBody>
          <a:bodyPr lIns="45719" rIns="45719" anchor="ctr"/>
          <a:lstStyle/>
          <a:p>
            <a:pPr algn="ctr">
              <a:defRPr>
                <a:solidFill>
                  <a:srgbClr val="FFFFFF"/>
                </a:solidFill>
              </a:defRPr>
            </a:pPr>
            <a:endParaRPr/>
          </a:p>
        </p:txBody>
      </p:sp>
      <p:pic>
        <p:nvPicPr>
          <p:cNvPr id="95" name="Google Shape;34;p29" descr="Google Shape;34;p29"/>
          <p:cNvPicPr>
            <a:picLocks noChangeAspect="1"/>
          </p:cNvPicPr>
          <p:nvPr/>
        </p:nvPicPr>
        <p:blipFill>
          <a:blip r:embed="rId2">
            <a:extLst/>
          </a:blip>
          <a:stretch>
            <a:fillRect/>
          </a:stretch>
        </p:blipFill>
        <p:spPr>
          <a:xfrm>
            <a:off x="3714750" y="172931"/>
            <a:ext cx="4762500" cy="4762501"/>
          </a:xfrm>
          <a:prstGeom prst="rect">
            <a:avLst/>
          </a:prstGeom>
          <a:ln w="12700">
            <a:miter lim="400000"/>
          </a:ln>
        </p:spPr>
      </p:pic>
      <p:sp>
        <p:nvSpPr>
          <p:cNvPr id="96"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Google Shape;13;p25"/>
          <p:cNvSpPr/>
          <p:nvPr/>
        </p:nvSpPr>
        <p:spPr>
          <a:xfrm>
            <a:off x="0" y="6656293"/>
            <a:ext cx="12192000" cy="201707"/>
          </a:xfrm>
          <a:prstGeom prst="rect">
            <a:avLst/>
          </a:prstGeom>
          <a:solidFill>
            <a:srgbClr val="3FC2D5"/>
          </a:solidFill>
          <a:ln w="12700">
            <a:miter lim="400000"/>
          </a:ln>
        </p:spPr>
        <p:txBody>
          <a:bodyPr lIns="45719" rIns="45719" anchor="ctr"/>
          <a:lstStyle/>
          <a:p>
            <a:pPr algn="ctr">
              <a:defRPr>
                <a:solidFill>
                  <a:srgbClr val="FFFFFF"/>
                </a:solidFill>
              </a:defRPr>
            </a:pPr>
            <a:endParaRPr/>
          </a:p>
        </p:txBody>
      </p:sp>
      <p:pic>
        <p:nvPicPr>
          <p:cNvPr id="3" name="Google Shape;14;p25" descr="Google Shape;14;p25"/>
          <p:cNvPicPr>
            <a:picLocks noChangeAspect="1"/>
          </p:cNvPicPr>
          <p:nvPr/>
        </p:nvPicPr>
        <p:blipFill>
          <a:blip r:embed="rId10">
            <a:extLst/>
          </a:blip>
          <a:srcRect l="5633" t="39162" r="5525" b="40011"/>
          <a:stretch>
            <a:fillRect/>
          </a:stretch>
        </p:blipFill>
        <p:spPr>
          <a:xfrm>
            <a:off x="11010828" y="6323307"/>
            <a:ext cx="1101905" cy="258323"/>
          </a:xfrm>
          <a:prstGeom prst="rect">
            <a:avLst/>
          </a:prstGeom>
          <a:ln w="12700">
            <a:miter lim="400000"/>
          </a:ln>
        </p:spPr>
      </p:pic>
      <p:sp>
        <p:nvSpPr>
          <p:cNvPr id="4" name="Title Text"/>
          <p:cNvSpPr txBox="1">
            <a:spLocks noGrp="1"/>
          </p:cNvSpPr>
          <p:nvPr>
            <p:ph type="title"/>
          </p:nvPr>
        </p:nvSpPr>
        <p:spPr>
          <a:xfrm>
            <a:off x="425816" y="365125"/>
            <a:ext cx="10654560" cy="9811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Title Text</a:t>
            </a:r>
          </a:p>
        </p:txBody>
      </p:sp>
      <p:sp>
        <p:nvSpPr>
          <p:cNvPr id="5" name="Body Level One…"/>
          <p:cNvSpPr txBox="1">
            <a:spLocks noGrp="1"/>
          </p:cNvSpPr>
          <p:nvPr>
            <p:ph type="body" idx="1"/>
          </p:nvPr>
        </p:nvSpPr>
        <p:spPr>
          <a:xfrm>
            <a:off x="425816" y="1698625"/>
            <a:ext cx="10654560" cy="4351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11825052" y="177472"/>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ransition spd="med"/>
  <p:txStyles>
    <p:titleStyle>
      <a:lvl1pPr marL="0" marR="0" indent="0" algn="l" defTabSz="914400" rtl="0" latinLnBrk="0">
        <a:lnSpc>
          <a:spcPct val="90000"/>
        </a:lnSpc>
        <a:spcBef>
          <a:spcPts val="0"/>
        </a:spcBef>
        <a:spcAft>
          <a:spcPts val="0"/>
        </a:spcAft>
        <a:buClrTx/>
        <a:buSzTx/>
        <a:buFontTx/>
        <a:buNone/>
        <a:tabLst/>
        <a:defRPr sz="3600" b="0" i="0" u="none" strike="noStrike" cap="none" spc="0" baseline="0">
          <a:solidFill>
            <a:srgbClr val="000000"/>
          </a:solidFill>
          <a:uFillTx/>
          <a:latin typeface="Gill Sans MT"/>
          <a:ea typeface="Gill Sans MT"/>
          <a:cs typeface="Gill Sans MT"/>
          <a:sym typeface="Gill Sans M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solidFill>
            <a:srgbClr val="000000"/>
          </a:solidFill>
          <a:uFillTx/>
          <a:latin typeface="Gill Sans MT"/>
          <a:ea typeface="Gill Sans MT"/>
          <a:cs typeface="Gill Sans MT"/>
          <a:sym typeface="Gill Sans M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solidFill>
            <a:srgbClr val="000000"/>
          </a:solidFill>
          <a:uFillTx/>
          <a:latin typeface="Gill Sans MT"/>
          <a:ea typeface="Gill Sans MT"/>
          <a:cs typeface="Gill Sans MT"/>
          <a:sym typeface="Gill Sans M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solidFill>
            <a:srgbClr val="000000"/>
          </a:solidFill>
          <a:uFillTx/>
          <a:latin typeface="Gill Sans MT"/>
          <a:ea typeface="Gill Sans MT"/>
          <a:cs typeface="Gill Sans MT"/>
          <a:sym typeface="Gill Sans M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solidFill>
            <a:srgbClr val="000000"/>
          </a:solidFill>
          <a:uFillTx/>
          <a:latin typeface="Gill Sans MT"/>
          <a:ea typeface="Gill Sans MT"/>
          <a:cs typeface="Gill Sans MT"/>
          <a:sym typeface="Gill Sans M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solidFill>
            <a:srgbClr val="000000"/>
          </a:solidFill>
          <a:uFillTx/>
          <a:latin typeface="Gill Sans MT"/>
          <a:ea typeface="Gill Sans MT"/>
          <a:cs typeface="Gill Sans MT"/>
          <a:sym typeface="Gill Sans M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solidFill>
            <a:srgbClr val="000000"/>
          </a:solidFill>
          <a:uFillTx/>
          <a:latin typeface="Gill Sans MT"/>
          <a:ea typeface="Gill Sans MT"/>
          <a:cs typeface="Gill Sans MT"/>
          <a:sym typeface="Gill Sans M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solidFill>
            <a:srgbClr val="000000"/>
          </a:solidFill>
          <a:uFillTx/>
          <a:latin typeface="Gill Sans MT"/>
          <a:ea typeface="Gill Sans MT"/>
          <a:cs typeface="Gill Sans MT"/>
          <a:sym typeface="Gill Sans M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solidFill>
            <a:srgbClr val="000000"/>
          </a:solidFill>
          <a:uFillTx/>
          <a:latin typeface="Gill Sans MT"/>
          <a:ea typeface="Gill Sans MT"/>
          <a:cs typeface="Gill Sans MT"/>
          <a:sym typeface="Gill Sans M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geeksforgeeks.org/web-development/#back_dev" TargetMode="External"/><Relationship Id="rId2" Type="http://schemas.openxmlformats.org/officeDocument/2006/relationships/hyperlink" Target="https://www.geeksforgeeks.org/web-development/#front_dev" TargetMode="Externa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expressjs.com/en/guide/routing.html" TargetMode="Externa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itle 8"/>
          <p:cNvSpPr txBox="1">
            <a:spLocks noGrp="1"/>
          </p:cNvSpPr>
          <p:nvPr>
            <p:ph type="title"/>
          </p:nvPr>
        </p:nvSpPr>
        <p:spPr>
          <a:xfrm>
            <a:off x="3571655" y="3481207"/>
            <a:ext cx="5048690" cy="1627183"/>
          </a:xfrm>
          <a:prstGeom prst="rect">
            <a:avLst/>
          </a:prstGeom>
        </p:spPr>
        <p:txBody>
          <a:bodyPr/>
          <a:lstStyle/>
          <a:p>
            <a:pPr>
              <a:defRPr>
                <a:solidFill>
                  <a:srgbClr val="C29A00"/>
                </a:solidFill>
              </a:defRPr>
            </a:pPr>
            <a:r>
              <a:t>                                 </a:t>
            </a:r>
            <a:r>
              <a:rPr sz="5400"/>
              <a:t>MERN STACK</a:t>
            </a:r>
          </a:p>
        </p:txBody>
      </p:sp>
      <p:sp>
        <p:nvSpPr>
          <p:cNvPr id="106" name="Text Placeholder 11"/>
          <p:cNvSpPr txBox="1">
            <a:spLocks noGrp="1"/>
          </p:cNvSpPr>
          <p:nvPr>
            <p:ph type="body" sz="quarter" idx="1"/>
          </p:nvPr>
        </p:nvSpPr>
        <p:spPr>
          <a:xfrm>
            <a:off x="831850" y="5460377"/>
            <a:ext cx="9912350" cy="629273"/>
          </a:xfrm>
          <a:prstGeom prst="rect">
            <a:avLst/>
          </a:prstGeom>
        </p:spPr>
        <p:txBody>
          <a:bodyPr/>
          <a:lstStyle>
            <a:lvl1pPr algn="ctr" defTabSz="495300">
              <a:lnSpc>
                <a:spcPct val="100000"/>
              </a:lnSpc>
              <a:spcBef>
                <a:spcPts val="0"/>
              </a:spcBef>
              <a:defRPr sz="3300">
                <a:solidFill>
                  <a:srgbClr val="535860"/>
                </a:solidFill>
                <a:latin typeface="Produkt Extralight"/>
                <a:ea typeface="Produkt Extralight"/>
                <a:cs typeface="Produkt Extralight"/>
                <a:sym typeface="Produkt Extralight"/>
              </a:defRPr>
            </a:lvl1pPr>
          </a:lstStyle>
          <a:p>
            <a:r>
              <a:t>MERN stack basis and project setup</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5"/>
          <p:cNvSpPr txBox="1">
            <a:spLocks noGrp="1"/>
          </p:cNvSpPr>
          <p:nvPr>
            <p:ph type="title"/>
          </p:nvPr>
        </p:nvSpPr>
        <p:spPr>
          <a:xfrm>
            <a:off x="425816" y="365125"/>
            <a:ext cx="10515601" cy="981169"/>
          </a:xfrm>
          <a:prstGeom prst="rect">
            <a:avLst/>
          </a:prstGeom>
        </p:spPr>
        <p:txBody>
          <a:bodyPr/>
          <a:lstStyle>
            <a:lvl1pPr>
              <a:defRPr sz="3200"/>
            </a:lvl1pPr>
          </a:lstStyle>
          <a:p>
            <a:r>
              <a:t>SCRUM – agile framework</a:t>
            </a:r>
          </a:p>
        </p:txBody>
      </p:sp>
      <p:sp>
        <p:nvSpPr>
          <p:cNvPr id="138" name="Slide Number Placeholder 8"/>
          <p:cNvSpPr txBox="1">
            <a:spLocks noGrp="1"/>
          </p:cNvSpPr>
          <p:nvPr>
            <p:ph type="sldNum" sz="quarter" idx="2"/>
          </p:nvPr>
        </p:nvSpPr>
        <p:spPr>
          <a:xfrm>
            <a:off x="11825052" y="177472"/>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a:t>
            </a:fld>
            <a:endParaRPr/>
          </a:p>
        </p:txBody>
      </p:sp>
      <p:pic>
        <p:nvPicPr>
          <p:cNvPr id="139" name="Content Placeholder 3" descr="Content Placeholder 3"/>
          <p:cNvPicPr>
            <a:picLocks noChangeAspect="1"/>
          </p:cNvPicPr>
          <p:nvPr/>
        </p:nvPicPr>
        <p:blipFill>
          <a:blip r:embed="rId2">
            <a:extLst/>
          </a:blip>
          <a:stretch>
            <a:fillRect/>
          </a:stretch>
        </p:blipFill>
        <p:spPr>
          <a:xfrm>
            <a:off x="425450" y="2528649"/>
            <a:ext cx="10655300" cy="2691289"/>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5"/>
          <p:cNvSpPr txBox="1">
            <a:spLocks noGrp="1"/>
          </p:cNvSpPr>
          <p:nvPr>
            <p:ph type="title"/>
          </p:nvPr>
        </p:nvSpPr>
        <p:spPr>
          <a:xfrm>
            <a:off x="425816" y="365125"/>
            <a:ext cx="10515601" cy="981169"/>
          </a:xfrm>
          <a:prstGeom prst="rect">
            <a:avLst/>
          </a:prstGeom>
        </p:spPr>
        <p:txBody>
          <a:bodyPr/>
          <a:lstStyle>
            <a:lvl1pPr>
              <a:defRPr sz="3000"/>
            </a:lvl1pPr>
          </a:lstStyle>
          <a:p>
            <a:r>
              <a:t>Scrum Framework</a:t>
            </a:r>
          </a:p>
        </p:txBody>
      </p:sp>
      <p:sp>
        <p:nvSpPr>
          <p:cNvPr id="142" name="Slide Number Placeholder 8"/>
          <p:cNvSpPr txBox="1">
            <a:spLocks noGrp="1"/>
          </p:cNvSpPr>
          <p:nvPr>
            <p:ph type="sldNum" sz="quarter" idx="2"/>
          </p:nvPr>
        </p:nvSpPr>
        <p:spPr>
          <a:xfrm>
            <a:off x="11825052" y="177472"/>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a:t>
            </a:fld>
            <a:endParaRPr/>
          </a:p>
        </p:txBody>
      </p:sp>
      <p:pic>
        <p:nvPicPr>
          <p:cNvPr id="143" name="Content Placeholder 3" descr="Content Placeholder 3"/>
          <p:cNvPicPr>
            <a:picLocks noChangeAspect="1"/>
          </p:cNvPicPr>
          <p:nvPr/>
        </p:nvPicPr>
        <p:blipFill>
          <a:blip r:embed="rId2">
            <a:extLst/>
          </a:blip>
          <a:stretch>
            <a:fillRect/>
          </a:stretch>
        </p:blipFill>
        <p:spPr>
          <a:xfrm>
            <a:off x="1018470" y="1825625"/>
            <a:ext cx="10155059" cy="4351338"/>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itle 5"/>
          <p:cNvSpPr txBox="1">
            <a:spLocks noGrp="1"/>
          </p:cNvSpPr>
          <p:nvPr>
            <p:ph type="title"/>
          </p:nvPr>
        </p:nvSpPr>
        <p:spPr>
          <a:xfrm>
            <a:off x="425816" y="365125"/>
            <a:ext cx="10515601" cy="981169"/>
          </a:xfrm>
          <a:prstGeom prst="rect">
            <a:avLst/>
          </a:prstGeom>
        </p:spPr>
        <p:txBody>
          <a:bodyPr/>
          <a:lstStyle>
            <a:lvl1pPr>
              <a:defRPr sz="2800">
                <a:latin typeface="Times New Roman"/>
                <a:ea typeface="Times New Roman"/>
                <a:cs typeface="Times New Roman"/>
                <a:sym typeface="Times New Roman"/>
              </a:defRPr>
            </a:lvl1pPr>
          </a:lstStyle>
          <a:p>
            <a:r>
              <a:t>Client Server Architecture</a:t>
            </a:r>
          </a:p>
        </p:txBody>
      </p:sp>
      <p:sp>
        <p:nvSpPr>
          <p:cNvPr id="146" name="Slide Number Placeholder 8"/>
          <p:cNvSpPr txBox="1">
            <a:spLocks noGrp="1"/>
          </p:cNvSpPr>
          <p:nvPr>
            <p:ph type="sldNum" sz="quarter" idx="2"/>
          </p:nvPr>
        </p:nvSpPr>
        <p:spPr>
          <a:xfrm>
            <a:off x="11825052" y="177472"/>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12</a:t>
            </a:fld>
            <a:endParaRPr/>
          </a:p>
        </p:txBody>
      </p:sp>
      <p:sp>
        <p:nvSpPr>
          <p:cNvPr id="147" name="Content Placeholder 1"/>
          <p:cNvSpPr txBox="1">
            <a:spLocks noGrp="1"/>
          </p:cNvSpPr>
          <p:nvPr>
            <p:ph type="body" idx="1"/>
          </p:nvPr>
        </p:nvSpPr>
        <p:spPr>
          <a:xfrm>
            <a:off x="425815" y="1698625"/>
            <a:ext cx="10654562" cy="4351338"/>
          </a:xfrm>
          <a:prstGeom prst="rect">
            <a:avLst/>
          </a:prstGeom>
        </p:spPr>
        <p:txBody>
          <a:bodyPr/>
          <a:lstStyle/>
          <a:p>
            <a:pPr>
              <a:defRPr>
                <a:latin typeface="Times New Roman"/>
                <a:ea typeface="Times New Roman"/>
                <a:cs typeface="Times New Roman"/>
                <a:sym typeface="Times New Roman"/>
              </a:defRPr>
            </a:pPr>
            <a:r>
              <a:t>Machine that offers some service – server</a:t>
            </a:r>
          </a:p>
          <a:p>
            <a:pPr>
              <a:defRPr>
                <a:latin typeface="Times New Roman"/>
                <a:ea typeface="Times New Roman"/>
                <a:cs typeface="Times New Roman"/>
                <a:sym typeface="Times New Roman"/>
              </a:defRPr>
            </a:pPr>
            <a:r>
              <a:t>File server, print server, webserver </a:t>
            </a:r>
          </a:p>
          <a:p>
            <a:pPr>
              <a:defRPr>
                <a:latin typeface="Times New Roman"/>
                <a:ea typeface="Times New Roman"/>
                <a:cs typeface="Times New Roman"/>
                <a:sym typeface="Times New Roman"/>
              </a:defRPr>
            </a:pPr>
            <a:r>
              <a:t>Takes request and gives u response after processing</a:t>
            </a:r>
          </a:p>
          <a:p>
            <a:pPr>
              <a:defRPr>
                <a:latin typeface="Times New Roman"/>
                <a:ea typeface="Times New Roman"/>
                <a:cs typeface="Times New Roman"/>
                <a:sym typeface="Times New Roman"/>
              </a:defRPr>
            </a:pPr>
            <a:r>
              <a:t>Machine which provides u webpages – webserver </a:t>
            </a:r>
          </a:p>
          <a:p>
            <a:pPr>
              <a:defRPr>
                <a:latin typeface="Times New Roman"/>
                <a:ea typeface="Times New Roman"/>
                <a:cs typeface="Times New Roman"/>
                <a:sym typeface="Times New Roman"/>
              </a:defRPr>
            </a:pPr>
            <a:r>
              <a:t>Grouping of webpages is called website</a:t>
            </a:r>
          </a:p>
          <a:p>
            <a:pPr>
              <a:defRPr>
                <a:latin typeface="Times New Roman"/>
                <a:ea typeface="Times New Roman"/>
                <a:cs typeface="Times New Roman"/>
                <a:sym typeface="Times New Roman"/>
              </a:defRPr>
            </a:pPr>
            <a:r>
              <a:t>Every service have their own port number and own protocol</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itle 5"/>
          <p:cNvSpPr txBox="1">
            <a:spLocks noGrp="1"/>
          </p:cNvSpPr>
          <p:nvPr>
            <p:ph type="title"/>
          </p:nvPr>
        </p:nvSpPr>
        <p:spPr>
          <a:xfrm>
            <a:off x="425816" y="365125"/>
            <a:ext cx="10515601" cy="981169"/>
          </a:xfrm>
          <a:prstGeom prst="rect">
            <a:avLst/>
          </a:prstGeom>
        </p:spPr>
        <p:txBody>
          <a:bodyPr/>
          <a:lstStyle>
            <a:lvl1pPr>
              <a:defRPr sz="3000"/>
            </a:lvl1pPr>
          </a:lstStyle>
          <a:p>
            <a:r>
              <a:t>Computing and networking</a:t>
            </a:r>
          </a:p>
        </p:txBody>
      </p:sp>
      <p:sp>
        <p:nvSpPr>
          <p:cNvPr id="150" name="Slide Number Placeholder 8"/>
          <p:cNvSpPr txBox="1">
            <a:spLocks noGrp="1"/>
          </p:cNvSpPr>
          <p:nvPr>
            <p:ph type="sldNum" sz="quarter" idx="2"/>
          </p:nvPr>
        </p:nvSpPr>
        <p:spPr>
          <a:xfrm>
            <a:off x="11825052" y="177472"/>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13</a:t>
            </a:fld>
            <a:endParaRPr/>
          </a:p>
        </p:txBody>
      </p:sp>
      <p:sp>
        <p:nvSpPr>
          <p:cNvPr id="151" name="Content Placeholder 1"/>
          <p:cNvSpPr txBox="1">
            <a:spLocks noGrp="1"/>
          </p:cNvSpPr>
          <p:nvPr>
            <p:ph type="body" idx="1"/>
          </p:nvPr>
        </p:nvSpPr>
        <p:spPr>
          <a:xfrm>
            <a:off x="425815" y="1698625"/>
            <a:ext cx="10654562" cy="4351338"/>
          </a:xfrm>
          <a:prstGeom prst="rect">
            <a:avLst/>
          </a:prstGeom>
        </p:spPr>
        <p:txBody>
          <a:bodyPr/>
          <a:lstStyle/>
          <a:p>
            <a:pPr>
              <a:defRPr>
                <a:latin typeface="Times New Roman"/>
                <a:ea typeface="Times New Roman"/>
                <a:cs typeface="Times New Roman"/>
                <a:sym typeface="Times New Roman"/>
              </a:defRPr>
            </a:pPr>
            <a:r>
              <a:t>File service (FTP protocol)</a:t>
            </a:r>
          </a:p>
          <a:p>
            <a:pPr>
              <a:defRPr>
                <a:latin typeface="Times New Roman"/>
                <a:ea typeface="Times New Roman"/>
                <a:cs typeface="Times New Roman"/>
                <a:sym typeface="Times New Roman"/>
              </a:defRPr>
            </a:pPr>
            <a:r>
              <a:t>Webserver (HTTP protocol) – eg tomcat 8080</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itle 5"/>
          <p:cNvSpPr txBox="1">
            <a:spLocks noGrp="1"/>
          </p:cNvSpPr>
          <p:nvPr>
            <p:ph type="title"/>
          </p:nvPr>
        </p:nvSpPr>
        <p:spPr>
          <a:xfrm>
            <a:off x="425816" y="365125"/>
            <a:ext cx="10515601" cy="981169"/>
          </a:xfrm>
          <a:prstGeom prst="rect">
            <a:avLst/>
          </a:prstGeom>
        </p:spPr>
        <p:txBody>
          <a:bodyPr/>
          <a:lstStyle>
            <a:lvl1pPr>
              <a:defRPr sz="3000"/>
            </a:lvl1pPr>
          </a:lstStyle>
          <a:p>
            <a:r>
              <a:t>Client-server</a:t>
            </a:r>
          </a:p>
        </p:txBody>
      </p:sp>
      <p:sp>
        <p:nvSpPr>
          <p:cNvPr id="154" name="Slide Number Placeholder 8"/>
          <p:cNvSpPr txBox="1">
            <a:spLocks noGrp="1"/>
          </p:cNvSpPr>
          <p:nvPr>
            <p:ph type="sldNum" sz="quarter" idx="2"/>
          </p:nvPr>
        </p:nvSpPr>
        <p:spPr>
          <a:xfrm>
            <a:off x="11825052" y="177472"/>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14</a:t>
            </a:fld>
            <a:endParaRPr/>
          </a:p>
        </p:txBody>
      </p:sp>
      <p:pic>
        <p:nvPicPr>
          <p:cNvPr id="155" name="Content Placeholder 3" descr="Content Placeholder 3"/>
          <p:cNvPicPr>
            <a:picLocks noChangeAspect="1"/>
          </p:cNvPicPr>
          <p:nvPr/>
        </p:nvPicPr>
        <p:blipFill>
          <a:blip r:embed="rId2">
            <a:extLst/>
          </a:blip>
          <a:stretch>
            <a:fillRect/>
          </a:stretch>
        </p:blipFill>
        <p:spPr>
          <a:xfrm>
            <a:off x="1895483" y="1698625"/>
            <a:ext cx="7715232" cy="4351338"/>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itle 5"/>
          <p:cNvSpPr txBox="1">
            <a:spLocks noGrp="1"/>
          </p:cNvSpPr>
          <p:nvPr>
            <p:ph type="title"/>
          </p:nvPr>
        </p:nvSpPr>
        <p:spPr>
          <a:xfrm>
            <a:off x="425816" y="365125"/>
            <a:ext cx="10515601" cy="981169"/>
          </a:xfrm>
          <a:prstGeom prst="rect">
            <a:avLst/>
          </a:prstGeom>
        </p:spPr>
        <p:txBody>
          <a:bodyPr/>
          <a:lstStyle>
            <a:lvl1pPr>
              <a:defRPr sz="3000"/>
            </a:lvl1pPr>
          </a:lstStyle>
          <a:p>
            <a:r>
              <a:t>How Browser interacts with servers</a:t>
            </a:r>
          </a:p>
        </p:txBody>
      </p:sp>
      <p:sp>
        <p:nvSpPr>
          <p:cNvPr id="158" name="Slide Number Placeholder 8"/>
          <p:cNvSpPr txBox="1">
            <a:spLocks noGrp="1"/>
          </p:cNvSpPr>
          <p:nvPr>
            <p:ph type="sldNum" sz="quarter" idx="2"/>
          </p:nvPr>
        </p:nvSpPr>
        <p:spPr>
          <a:xfrm>
            <a:off x="11825052" y="177472"/>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15</a:t>
            </a:fld>
            <a:endParaRPr/>
          </a:p>
        </p:txBody>
      </p:sp>
      <p:pic>
        <p:nvPicPr>
          <p:cNvPr id="159" name="Content Placeholder 2" descr="Content Placeholder 2"/>
          <p:cNvPicPr>
            <a:picLocks noChangeAspect="1"/>
          </p:cNvPicPr>
          <p:nvPr/>
        </p:nvPicPr>
        <p:blipFill>
          <a:blip r:embed="rId2">
            <a:extLst/>
          </a:blip>
          <a:stretch>
            <a:fillRect/>
          </a:stretch>
        </p:blipFill>
        <p:spPr>
          <a:xfrm>
            <a:off x="425450" y="2064665"/>
            <a:ext cx="10655300" cy="3619259"/>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itle 5"/>
          <p:cNvSpPr txBox="1">
            <a:spLocks noGrp="1"/>
          </p:cNvSpPr>
          <p:nvPr>
            <p:ph type="title"/>
          </p:nvPr>
        </p:nvSpPr>
        <p:spPr>
          <a:xfrm>
            <a:off x="425816" y="365125"/>
            <a:ext cx="10515601" cy="981169"/>
          </a:xfrm>
          <a:prstGeom prst="rect">
            <a:avLst/>
          </a:prstGeom>
        </p:spPr>
        <p:txBody>
          <a:bodyPr/>
          <a:lstStyle>
            <a:lvl1pPr>
              <a:defRPr sz="3000"/>
            </a:lvl1pPr>
          </a:lstStyle>
          <a:p>
            <a:r>
              <a:t>Application Flow</a:t>
            </a:r>
          </a:p>
        </p:txBody>
      </p:sp>
      <p:sp>
        <p:nvSpPr>
          <p:cNvPr id="162" name="Slide Number Placeholder 8"/>
          <p:cNvSpPr txBox="1">
            <a:spLocks noGrp="1"/>
          </p:cNvSpPr>
          <p:nvPr>
            <p:ph type="sldNum" sz="quarter" idx="2"/>
          </p:nvPr>
        </p:nvSpPr>
        <p:spPr>
          <a:xfrm>
            <a:off x="11825052" y="177472"/>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16</a:t>
            </a:fld>
            <a:endParaRPr/>
          </a:p>
        </p:txBody>
      </p:sp>
      <p:pic>
        <p:nvPicPr>
          <p:cNvPr id="163" name="Content Placeholder 2" descr="Content Placeholder 2"/>
          <p:cNvPicPr>
            <a:picLocks noChangeAspect="1"/>
          </p:cNvPicPr>
          <p:nvPr/>
        </p:nvPicPr>
        <p:blipFill>
          <a:blip r:embed="rId2">
            <a:extLst/>
          </a:blip>
          <a:stretch>
            <a:fillRect/>
          </a:stretch>
        </p:blipFill>
        <p:spPr>
          <a:xfrm>
            <a:off x="2913241" y="1698625"/>
            <a:ext cx="5679718" cy="4351338"/>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Title 5"/>
          <p:cNvSpPr txBox="1">
            <a:spLocks noGrp="1"/>
          </p:cNvSpPr>
          <p:nvPr>
            <p:ph type="title"/>
          </p:nvPr>
        </p:nvSpPr>
        <p:spPr>
          <a:xfrm>
            <a:off x="425816" y="365125"/>
            <a:ext cx="10515601" cy="981169"/>
          </a:xfrm>
          <a:prstGeom prst="rect">
            <a:avLst/>
          </a:prstGeom>
        </p:spPr>
        <p:txBody>
          <a:bodyPr/>
          <a:lstStyle>
            <a:lvl1pPr>
              <a:defRPr sz="3000"/>
            </a:lvl1pPr>
          </a:lstStyle>
          <a:p>
            <a:r>
              <a:t>Server-side Programming</a:t>
            </a:r>
          </a:p>
        </p:txBody>
      </p:sp>
      <p:sp>
        <p:nvSpPr>
          <p:cNvPr id="166" name="Slide Number Placeholder 8"/>
          <p:cNvSpPr txBox="1">
            <a:spLocks noGrp="1"/>
          </p:cNvSpPr>
          <p:nvPr>
            <p:ph type="sldNum" sz="quarter" idx="2"/>
          </p:nvPr>
        </p:nvSpPr>
        <p:spPr>
          <a:xfrm>
            <a:off x="11825052" y="177472"/>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17</a:t>
            </a:fld>
            <a:endParaRPr/>
          </a:p>
        </p:txBody>
      </p:sp>
      <p:pic>
        <p:nvPicPr>
          <p:cNvPr id="167" name="Content Placeholder 2" descr="Content Placeholder 2"/>
          <p:cNvPicPr>
            <a:picLocks noChangeAspect="1"/>
          </p:cNvPicPr>
          <p:nvPr/>
        </p:nvPicPr>
        <p:blipFill>
          <a:blip r:embed="rId2">
            <a:extLst/>
          </a:blip>
          <a:stretch>
            <a:fillRect/>
          </a:stretch>
        </p:blipFill>
        <p:spPr>
          <a:xfrm>
            <a:off x="1653045" y="1698625"/>
            <a:ext cx="8200109" cy="4351338"/>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itle 5"/>
          <p:cNvSpPr txBox="1">
            <a:spLocks noGrp="1"/>
          </p:cNvSpPr>
          <p:nvPr>
            <p:ph type="title"/>
          </p:nvPr>
        </p:nvSpPr>
        <p:spPr>
          <a:xfrm>
            <a:off x="425816" y="365125"/>
            <a:ext cx="10515601" cy="981169"/>
          </a:xfrm>
          <a:prstGeom prst="rect">
            <a:avLst/>
          </a:prstGeom>
        </p:spPr>
        <p:txBody>
          <a:bodyPr/>
          <a:lstStyle>
            <a:lvl1pPr>
              <a:defRPr sz="3000"/>
            </a:lvl1pPr>
          </a:lstStyle>
          <a:p>
            <a:r>
              <a:t>Client-side programming </a:t>
            </a:r>
          </a:p>
        </p:txBody>
      </p:sp>
      <p:sp>
        <p:nvSpPr>
          <p:cNvPr id="170" name="Slide Number Placeholder 8"/>
          <p:cNvSpPr txBox="1">
            <a:spLocks noGrp="1"/>
          </p:cNvSpPr>
          <p:nvPr>
            <p:ph type="sldNum" sz="quarter" idx="2"/>
          </p:nvPr>
        </p:nvSpPr>
        <p:spPr>
          <a:xfrm>
            <a:off x="11825052" y="177472"/>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18</a:t>
            </a:fld>
            <a:endParaRPr/>
          </a:p>
        </p:txBody>
      </p:sp>
      <p:pic>
        <p:nvPicPr>
          <p:cNvPr id="171" name="Content Placeholder 2" descr="Content Placeholder 2"/>
          <p:cNvPicPr>
            <a:picLocks noChangeAspect="1"/>
          </p:cNvPicPr>
          <p:nvPr/>
        </p:nvPicPr>
        <p:blipFill>
          <a:blip r:embed="rId2">
            <a:extLst/>
          </a:blip>
          <a:stretch>
            <a:fillRect/>
          </a:stretch>
        </p:blipFill>
        <p:spPr>
          <a:xfrm>
            <a:off x="1819909" y="1698625"/>
            <a:ext cx="7866382" cy="4351338"/>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Title 5"/>
          <p:cNvSpPr txBox="1">
            <a:spLocks noGrp="1"/>
          </p:cNvSpPr>
          <p:nvPr>
            <p:ph type="title"/>
          </p:nvPr>
        </p:nvSpPr>
        <p:spPr>
          <a:xfrm>
            <a:off x="425816" y="365125"/>
            <a:ext cx="10515601" cy="981169"/>
          </a:xfrm>
          <a:prstGeom prst="rect">
            <a:avLst/>
          </a:prstGeom>
        </p:spPr>
        <p:txBody>
          <a:bodyPr/>
          <a:lstStyle>
            <a:lvl1pPr>
              <a:defRPr sz="3000"/>
            </a:lvl1pPr>
          </a:lstStyle>
          <a:p>
            <a:r>
              <a:t>HTML Tags</a:t>
            </a:r>
          </a:p>
        </p:txBody>
      </p:sp>
      <p:sp>
        <p:nvSpPr>
          <p:cNvPr id="174" name="Slide Number Placeholder 8"/>
          <p:cNvSpPr txBox="1">
            <a:spLocks noGrp="1"/>
          </p:cNvSpPr>
          <p:nvPr>
            <p:ph type="sldNum" sz="quarter" idx="2"/>
          </p:nvPr>
        </p:nvSpPr>
        <p:spPr>
          <a:xfrm>
            <a:off x="11825052" y="177472"/>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19</a:t>
            </a:fld>
            <a:endParaRPr/>
          </a:p>
        </p:txBody>
      </p:sp>
      <p:pic>
        <p:nvPicPr>
          <p:cNvPr id="175" name="Content Placeholder 2" descr="Content Placeholder 2"/>
          <p:cNvPicPr>
            <a:picLocks noChangeAspect="1"/>
          </p:cNvPicPr>
          <p:nvPr/>
        </p:nvPicPr>
        <p:blipFill>
          <a:blip r:embed="rId2">
            <a:extLst/>
          </a:blip>
          <a:stretch>
            <a:fillRect/>
          </a:stretch>
        </p:blipFill>
        <p:spPr>
          <a:xfrm>
            <a:off x="3069775" y="1698625"/>
            <a:ext cx="5366650" cy="4351338"/>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itle 5"/>
          <p:cNvSpPr txBox="1">
            <a:spLocks noGrp="1"/>
          </p:cNvSpPr>
          <p:nvPr>
            <p:ph type="title"/>
          </p:nvPr>
        </p:nvSpPr>
        <p:spPr>
          <a:xfrm>
            <a:off x="425816" y="365125"/>
            <a:ext cx="10515601" cy="981169"/>
          </a:xfrm>
          <a:prstGeom prst="rect">
            <a:avLst/>
          </a:prstGeom>
        </p:spPr>
        <p:txBody>
          <a:bodyPr/>
          <a:lstStyle>
            <a:lvl1pPr>
              <a:defRPr sz="3000"/>
            </a:lvl1pPr>
          </a:lstStyle>
          <a:p>
            <a:r>
              <a:t>Web Development</a:t>
            </a:r>
          </a:p>
        </p:txBody>
      </p:sp>
      <p:sp>
        <p:nvSpPr>
          <p:cNvPr id="109" name="Slide Number Placeholder 8"/>
          <p:cNvSpPr txBox="1">
            <a:spLocks noGrp="1"/>
          </p:cNvSpPr>
          <p:nvPr>
            <p:ph type="sldNum" sz="quarter" idx="2"/>
          </p:nvPr>
        </p:nvSpPr>
        <p:spPr>
          <a:xfrm>
            <a:off x="11902294" y="177472"/>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a:t>
            </a:fld>
            <a:endParaRPr/>
          </a:p>
        </p:txBody>
      </p:sp>
      <p:sp>
        <p:nvSpPr>
          <p:cNvPr id="110" name="Content Placeholder 1"/>
          <p:cNvSpPr txBox="1">
            <a:spLocks noGrp="1"/>
          </p:cNvSpPr>
          <p:nvPr>
            <p:ph type="body" idx="1"/>
          </p:nvPr>
        </p:nvSpPr>
        <p:spPr>
          <a:xfrm>
            <a:off x="425815" y="1698625"/>
            <a:ext cx="10654562" cy="4351338"/>
          </a:xfrm>
          <a:prstGeom prst="rect">
            <a:avLst/>
          </a:prstGeom>
        </p:spPr>
        <p:txBody>
          <a:bodyPr/>
          <a:lstStyle/>
          <a:p>
            <a:pPr>
              <a:defRPr b="1"/>
            </a:pPr>
            <a:r>
              <a:t>Web development</a:t>
            </a:r>
            <a:r>
              <a:rPr b="0"/>
              <a:t> refers to the creating, building, and maintaining of websites. </a:t>
            </a:r>
          </a:p>
          <a:p>
            <a:r>
              <a:t>It includes aspects such as web design, web publishing, web programming, and database management. </a:t>
            </a:r>
          </a:p>
          <a:p>
            <a:r>
              <a:t>It is the creation of an application that works over the internet i.e. websites.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Title 5"/>
          <p:cNvSpPr txBox="1">
            <a:spLocks noGrp="1"/>
          </p:cNvSpPr>
          <p:nvPr>
            <p:ph type="title"/>
          </p:nvPr>
        </p:nvSpPr>
        <p:spPr>
          <a:xfrm>
            <a:off x="425816" y="365125"/>
            <a:ext cx="10515601" cy="981169"/>
          </a:xfrm>
          <a:prstGeom prst="rect">
            <a:avLst/>
          </a:prstGeom>
        </p:spPr>
        <p:txBody>
          <a:bodyPr/>
          <a:lstStyle>
            <a:lvl1pPr>
              <a:defRPr sz="4800"/>
            </a:lvl1pPr>
          </a:lstStyle>
          <a:p>
            <a:r>
              <a:t>Code Editors</a:t>
            </a:r>
          </a:p>
        </p:txBody>
      </p:sp>
      <p:sp>
        <p:nvSpPr>
          <p:cNvPr id="178" name="Slide Number Placeholder 8"/>
          <p:cNvSpPr txBox="1">
            <a:spLocks noGrp="1"/>
          </p:cNvSpPr>
          <p:nvPr>
            <p:ph type="sldNum" sz="quarter" idx="2"/>
          </p:nvPr>
        </p:nvSpPr>
        <p:spPr>
          <a:xfrm>
            <a:off x="11825052" y="177472"/>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20</a:t>
            </a:fld>
            <a:endParaRPr/>
          </a:p>
        </p:txBody>
      </p:sp>
      <p:pic>
        <p:nvPicPr>
          <p:cNvPr id="179" name="Content Placeholder 2" descr="Content Placeholder 2"/>
          <p:cNvPicPr>
            <a:picLocks noChangeAspect="1"/>
          </p:cNvPicPr>
          <p:nvPr/>
        </p:nvPicPr>
        <p:blipFill>
          <a:blip r:embed="rId2">
            <a:extLst/>
          </a:blip>
          <a:stretch>
            <a:fillRect/>
          </a:stretch>
        </p:blipFill>
        <p:spPr>
          <a:xfrm>
            <a:off x="1266825" y="2474118"/>
            <a:ext cx="8972550" cy="2800351"/>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itle 5"/>
          <p:cNvSpPr txBox="1">
            <a:spLocks noGrp="1"/>
          </p:cNvSpPr>
          <p:nvPr>
            <p:ph type="title"/>
          </p:nvPr>
        </p:nvSpPr>
        <p:spPr>
          <a:xfrm>
            <a:off x="425816" y="365125"/>
            <a:ext cx="10515601" cy="981169"/>
          </a:xfrm>
          <a:prstGeom prst="rect">
            <a:avLst/>
          </a:prstGeom>
        </p:spPr>
        <p:txBody>
          <a:bodyPr/>
          <a:lstStyle>
            <a:lvl1pPr>
              <a:defRPr sz="3000"/>
            </a:lvl1pPr>
          </a:lstStyle>
          <a:p>
            <a:r>
              <a:t>Design</a:t>
            </a:r>
          </a:p>
        </p:txBody>
      </p:sp>
      <p:sp>
        <p:nvSpPr>
          <p:cNvPr id="182" name="Slide Number Placeholder 8"/>
          <p:cNvSpPr txBox="1">
            <a:spLocks noGrp="1"/>
          </p:cNvSpPr>
          <p:nvPr>
            <p:ph type="sldNum" sz="quarter" idx="2"/>
          </p:nvPr>
        </p:nvSpPr>
        <p:spPr>
          <a:xfrm>
            <a:off x="11825052" y="177472"/>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21</a:t>
            </a:fld>
            <a:endParaRPr/>
          </a:p>
        </p:txBody>
      </p:sp>
      <p:pic>
        <p:nvPicPr>
          <p:cNvPr id="183" name="Content Placeholder 2" descr="Content Placeholder 2"/>
          <p:cNvPicPr>
            <a:picLocks noChangeAspect="1"/>
          </p:cNvPicPr>
          <p:nvPr/>
        </p:nvPicPr>
        <p:blipFill>
          <a:blip r:embed="rId2">
            <a:extLst/>
          </a:blip>
          <a:stretch>
            <a:fillRect/>
          </a:stretch>
        </p:blipFill>
        <p:spPr>
          <a:xfrm>
            <a:off x="425450" y="2600600"/>
            <a:ext cx="10655300" cy="2547387"/>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Title 5"/>
          <p:cNvSpPr txBox="1">
            <a:spLocks noGrp="1"/>
          </p:cNvSpPr>
          <p:nvPr>
            <p:ph type="title"/>
          </p:nvPr>
        </p:nvSpPr>
        <p:spPr>
          <a:xfrm>
            <a:off x="425816" y="365125"/>
            <a:ext cx="10515601" cy="981169"/>
          </a:xfrm>
          <a:prstGeom prst="rect">
            <a:avLst/>
          </a:prstGeom>
        </p:spPr>
        <p:txBody>
          <a:bodyPr/>
          <a:lstStyle>
            <a:lvl1pPr>
              <a:defRPr sz="3000"/>
            </a:lvl1pPr>
          </a:lstStyle>
          <a:p>
            <a:r>
              <a:t>Layouts </a:t>
            </a:r>
          </a:p>
        </p:txBody>
      </p:sp>
      <p:sp>
        <p:nvSpPr>
          <p:cNvPr id="186" name="Slide Number Placeholder 8"/>
          <p:cNvSpPr txBox="1">
            <a:spLocks noGrp="1"/>
          </p:cNvSpPr>
          <p:nvPr>
            <p:ph type="sldNum" sz="quarter" idx="2"/>
          </p:nvPr>
        </p:nvSpPr>
        <p:spPr>
          <a:xfrm>
            <a:off x="11825052" y="177472"/>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22</a:t>
            </a:fld>
            <a:endParaRPr/>
          </a:p>
        </p:txBody>
      </p:sp>
      <p:pic>
        <p:nvPicPr>
          <p:cNvPr id="187" name="Content Placeholder 4" descr="Content Placeholder 4"/>
          <p:cNvPicPr>
            <a:picLocks noChangeAspect="1"/>
          </p:cNvPicPr>
          <p:nvPr/>
        </p:nvPicPr>
        <p:blipFill>
          <a:blip r:embed="rId2">
            <a:extLst/>
          </a:blip>
          <a:stretch>
            <a:fillRect/>
          </a:stretch>
        </p:blipFill>
        <p:spPr>
          <a:xfrm>
            <a:off x="979054" y="1698625"/>
            <a:ext cx="9633528" cy="4637521"/>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itle 5"/>
          <p:cNvSpPr txBox="1">
            <a:spLocks noGrp="1"/>
          </p:cNvSpPr>
          <p:nvPr>
            <p:ph type="title"/>
          </p:nvPr>
        </p:nvSpPr>
        <p:spPr>
          <a:xfrm>
            <a:off x="425816" y="365125"/>
            <a:ext cx="10515601" cy="981169"/>
          </a:xfrm>
          <a:prstGeom prst="rect">
            <a:avLst/>
          </a:prstGeom>
        </p:spPr>
        <p:txBody>
          <a:bodyPr/>
          <a:lstStyle>
            <a:lvl1pPr>
              <a:defRPr sz="3000"/>
            </a:lvl1pPr>
          </a:lstStyle>
          <a:p>
            <a:r>
              <a:t>Static page</a:t>
            </a:r>
          </a:p>
        </p:txBody>
      </p:sp>
      <p:sp>
        <p:nvSpPr>
          <p:cNvPr id="190" name="Slide Number Placeholder 8"/>
          <p:cNvSpPr txBox="1">
            <a:spLocks noGrp="1"/>
          </p:cNvSpPr>
          <p:nvPr>
            <p:ph type="sldNum" sz="quarter" idx="2"/>
          </p:nvPr>
        </p:nvSpPr>
        <p:spPr>
          <a:xfrm>
            <a:off x="11825052" y="177472"/>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23</a:t>
            </a:fld>
            <a:endParaRPr/>
          </a:p>
        </p:txBody>
      </p:sp>
      <p:pic>
        <p:nvPicPr>
          <p:cNvPr id="191" name="Content Placeholder 6" descr="Content Placeholder 6"/>
          <p:cNvPicPr>
            <a:picLocks noChangeAspect="1"/>
          </p:cNvPicPr>
          <p:nvPr/>
        </p:nvPicPr>
        <p:blipFill>
          <a:blip r:embed="rId2">
            <a:extLst/>
          </a:blip>
          <a:stretch>
            <a:fillRect/>
          </a:stretch>
        </p:blipFill>
        <p:spPr>
          <a:xfrm>
            <a:off x="1708428" y="1698625"/>
            <a:ext cx="8089345" cy="4351338"/>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Title 5"/>
          <p:cNvSpPr txBox="1">
            <a:spLocks noGrp="1"/>
          </p:cNvSpPr>
          <p:nvPr>
            <p:ph type="title"/>
          </p:nvPr>
        </p:nvSpPr>
        <p:spPr>
          <a:xfrm>
            <a:off x="425816" y="365125"/>
            <a:ext cx="10515601" cy="981169"/>
          </a:xfrm>
          <a:prstGeom prst="rect">
            <a:avLst/>
          </a:prstGeom>
        </p:spPr>
        <p:txBody>
          <a:bodyPr/>
          <a:lstStyle>
            <a:lvl1pPr>
              <a:defRPr sz="3000"/>
            </a:lvl1pPr>
          </a:lstStyle>
          <a:p>
            <a:r>
              <a:t>Static page</a:t>
            </a:r>
          </a:p>
        </p:txBody>
      </p:sp>
      <p:sp>
        <p:nvSpPr>
          <p:cNvPr id="194" name="Slide Number Placeholder 8"/>
          <p:cNvSpPr txBox="1">
            <a:spLocks noGrp="1"/>
          </p:cNvSpPr>
          <p:nvPr>
            <p:ph type="sldNum" sz="quarter" idx="2"/>
          </p:nvPr>
        </p:nvSpPr>
        <p:spPr>
          <a:xfrm>
            <a:off x="11825052" y="177472"/>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24</a:t>
            </a:fld>
            <a:endParaRPr/>
          </a:p>
        </p:txBody>
      </p:sp>
      <p:pic>
        <p:nvPicPr>
          <p:cNvPr id="195" name="Content Placeholder 2" descr="Content Placeholder 2"/>
          <p:cNvPicPr>
            <a:picLocks noChangeAspect="1"/>
          </p:cNvPicPr>
          <p:nvPr/>
        </p:nvPicPr>
        <p:blipFill>
          <a:blip r:embed="rId2">
            <a:extLst/>
          </a:blip>
          <a:stretch>
            <a:fillRect/>
          </a:stretch>
        </p:blipFill>
        <p:spPr>
          <a:xfrm>
            <a:off x="425450" y="3187579"/>
            <a:ext cx="10655300" cy="1373430"/>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Title 5"/>
          <p:cNvSpPr txBox="1">
            <a:spLocks noGrp="1"/>
          </p:cNvSpPr>
          <p:nvPr>
            <p:ph type="title"/>
          </p:nvPr>
        </p:nvSpPr>
        <p:spPr>
          <a:xfrm>
            <a:off x="425816" y="365125"/>
            <a:ext cx="10515601" cy="981169"/>
          </a:xfrm>
          <a:prstGeom prst="rect">
            <a:avLst/>
          </a:prstGeom>
        </p:spPr>
        <p:txBody>
          <a:bodyPr/>
          <a:lstStyle>
            <a:lvl1pPr>
              <a:defRPr sz="3000"/>
            </a:lvl1pPr>
          </a:lstStyle>
          <a:p>
            <a:r>
              <a:t>Dynamic Page</a:t>
            </a:r>
          </a:p>
        </p:txBody>
      </p:sp>
      <p:sp>
        <p:nvSpPr>
          <p:cNvPr id="198" name="Slide Number Placeholder 8"/>
          <p:cNvSpPr txBox="1">
            <a:spLocks noGrp="1"/>
          </p:cNvSpPr>
          <p:nvPr>
            <p:ph type="sldNum" sz="quarter" idx="2"/>
          </p:nvPr>
        </p:nvSpPr>
        <p:spPr>
          <a:xfrm>
            <a:off x="11825052" y="177472"/>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25</a:t>
            </a:fld>
            <a:endParaRPr/>
          </a:p>
        </p:txBody>
      </p:sp>
      <p:pic>
        <p:nvPicPr>
          <p:cNvPr id="199" name="Content Placeholder 6" descr="Content Placeholder 6"/>
          <p:cNvPicPr>
            <a:picLocks noChangeAspect="1"/>
          </p:cNvPicPr>
          <p:nvPr/>
        </p:nvPicPr>
        <p:blipFill>
          <a:blip r:embed="rId2">
            <a:extLst/>
          </a:blip>
          <a:stretch>
            <a:fillRect/>
          </a:stretch>
        </p:blipFill>
        <p:spPr>
          <a:xfrm>
            <a:off x="746137" y="1698625"/>
            <a:ext cx="10013924" cy="4351338"/>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Title 5"/>
          <p:cNvSpPr txBox="1">
            <a:spLocks noGrp="1"/>
          </p:cNvSpPr>
          <p:nvPr>
            <p:ph type="title"/>
          </p:nvPr>
        </p:nvSpPr>
        <p:spPr>
          <a:xfrm>
            <a:off x="425816" y="365125"/>
            <a:ext cx="10515601" cy="981169"/>
          </a:xfrm>
          <a:prstGeom prst="rect">
            <a:avLst/>
          </a:prstGeom>
        </p:spPr>
        <p:txBody>
          <a:bodyPr/>
          <a:lstStyle>
            <a:lvl1pPr>
              <a:defRPr sz="3000"/>
            </a:lvl1pPr>
          </a:lstStyle>
          <a:p>
            <a:r>
              <a:t>Server-side page</a:t>
            </a:r>
          </a:p>
        </p:txBody>
      </p:sp>
      <p:sp>
        <p:nvSpPr>
          <p:cNvPr id="202" name="Slide Number Placeholder 8"/>
          <p:cNvSpPr txBox="1">
            <a:spLocks noGrp="1"/>
          </p:cNvSpPr>
          <p:nvPr>
            <p:ph type="sldNum" sz="quarter" idx="2"/>
          </p:nvPr>
        </p:nvSpPr>
        <p:spPr>
          <a:xfrm>
            <a:off x="11825052" y="177472"/>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26</a:t>
            </a:fld>
            <a:endParaRPr/>
          </a:p>
        </p:txBody>
      </p:sp>
      <p:pic>
        <p:nvPicPr>
          <p:cNvPr id="203" name="Content Placeholder 2" descr="Content Placeholder 2"/>
          <p:cNvPicPr>
            <a:picLocks noChangeAspect="1"/>
          </p:cNvPicPr>
          <p:nvPr/>
        </p:nvPicPr>
        <p:blipFill>
          <a:blip r:embed="rId2">
            <a:extLst/>
          </a:blip>
          <a:stretch>
            <a:fillRect/>
          </a:stretch>
        </p:blipFill>
        <p:spPr>
          <a:xfrm>
            <a:off x="425450" y="3417377"/>
            <a:ext cx="10655300" cy="913834"/>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Title 5"/>
          <p:cNvSpPr txBox="1">
            <a:spLocks noGrp="1"/>
          </p:cNvSpPr>
          <p:nvPr>
            <p:ph type="title"/>
          </p:nvPr>
        </p:nvSpPr>
        <p:spPr>
          <a:xfrm>
            <a:off x="425816" y="365125"/>
            <a:ext cx="10515601" cy="981169"/>
          </a:xfrm>
          <a:prstGeom prst="rect">
            <a:avLst/>
          </a:prstGeom>
        </p:spPr>
        <p:txBody>
          <a:bodyPr/>
          <a:lstStyle>
            <a:lvl1pPr>
              <a:defRPr sz="3000"/>
            </a:lvl1pPr>
          </a:lstStyle>
          <a:p>
            <a:r>
              <a:t>Backend</a:t>
            </a:r>
          </a:p>
        </p:txBody>
      </p:sp>
      <p:sp>
        <p:nvSpPr>
          <p:cNvPr id="206" name="Slide Number Placeholder 8"/>
          <p:cNvSpPr txBox="1">
            <a:spLocks noGrp="1"/>
          </p:cNvSpPr>
          <p:nvPr>
            <p:ph type="sldNum" sz="quarter" idx="2"/>
          </p:nvPr>
        </p:nvSpPr>
        <p:spPr>
          <a:xfrm>
            <a:off x="11825052" y="177472"/>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27</a:t>
            </a:fld>
            <a:endParaRPr/>
          </a:p>
        </p:txBody>
      </p:sp>
      <p:pic>
        <p:nvPicPr>
          <p:cNvPr id="207" name="Content Placeholder 2" descr="Content Placeholder 2"/>
          <p:cNvPicPr>
            <a:picLocks noChangeAspect="1"/>
          </p:cNvPicPr>
          <p:nvPr/>
        </p:nvPicPr>
        <p:blipFill>
          <a:blip r:embed="rId2">
            <a:extLst/>
          </a:blip>
          <a:stretch>
            <a:fillRect/>
          </a:stretch>
        </p:blipFill>
        <p:spPr>
          <a:xfrm>
            <a:off x="747712" y="1859178"/>
            <a:ext cx="10010776" cy="4067176"/>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Title 5"/>
          <p:cNvSpPr txBox="1">
            <a:spLocks noGrp="1"/>
          </p:cNvSpPr>
          <p:nvPr>
            <p:ph type="title"/>
          </p:nvPr>
        </p:nvSpPr>
        <p:spPr>
          <a:xfrm>
            <a:off x="425816" y="365125"/>
            <a:ext cx="10515601" cy="981169"/>
          </a:xfrm>
          <a:prstGeom prst="rect">
            <a:avLst/>
          </a:prstGeom>
        </p:spPr>
        <p:txBody>
          <a:bodyPr/>
          <a:lstStyle>
            <a:lvl1pPr>
              <a:defRPr sz="3000"/>
            </a:lvl1pPr>
          </a:lstStyle>
          <a:p>
            <a:r>
              <a:t>HTML page structure </a:t>
            </a:r>
          </a:p>
        </p:txBody>
      </p:sp>
      <p:sp>
        <p:nvSpPr>
          <p:cNvPr id="210" name="Slide Number Placeholder 8"/>
          <p:cNvSpPr txBox="1">
            <a:spLocks noGrp="1"/>
          </p:cNvSpPr>
          <p:nvPr>
            <p:ph type="sldNum" sz="quarter" idx="2"/>
          </p:nvPr>
        </p:nvSpPr>
        <p:spPr>
          <a:xfrm>
            <a:off x="11825052" y="177472"/>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28</a:t>
            </a:fld>
            <a:endParaRPr/>
          </a:p>
        </p:txBody>
      </p:sp>
      <p:pic>
        <p:nvPicPr>
          <p:cNvPr id="211" name="Content Placeholder 2" descr="Content Placeholder 2"/>
          <p:cNvPicPr>
            <a:picLocks noChangeAspect="1"/>
          </p:cNvPicPr>
          <p:nvPr/>
        </p:nvPicPr>
        <p:blipFill>
          <a:blip r:embed="rId2">
            <a:extLst/>
          </a:blip>
          <a:stretch>
            <a:fillRect/>
          </a:stretch>
        </p:blipFill>
        <p:spPr>
          <a:xfrm>
            <a:off x="1693532" y="1698625"/>
            <a:ext cx="8119135" cy="4351338"/>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Title 5"/>
          <p:cNvSpPr txBox="1">
            <a:spLocks noGrp="1"/>
          </p:cNvSpPr>
          <p:nvPr>
            <p:ph type="title"/>
          </p:nvPr>
        </p:nvSpPr>
        <p:spPr>
          <a:xfrm>
            <a:off x="425816" y="365125"/>
            <a:ext cx="10515601" cy="981169"/>
          </a:xfrm>
          <a:prstGeom prst="rect">
            <a:avLst/>
          </a:prstGeom>
        </p:spPr>
        <p:txBody>
          <a:bodyPr/>
          <a:lstStyle>
            <a:lvl1pPr>
              <a:defRPr sz="3000"/>
            </a:lvl1pPr>
          </a:lstStyle>
          <a:p>
            <a:r>
              <a:t>Characteristics of HTML</a:t>
            </a:r>
          </a:p>
        </p:txBody>
      </p:sp>
      <p:sp>
        <p:nvSpPr>
          <p:cNvPr id="214" name="Slide Number Placeholder 8"/>
          <p:cNvSpPr txBox="1">
            <a:spLocks noGrp="1"/>
          </p:cNvSpPr>
          <p:nvPr>
            <p:ph type="sldNum" sz="quarter" idx="2"/>
          </p:nvPr>
        </p:nvSpPr>
        <p:spPr>
          <a:xfrm>
            <a:off x="11825052" y="177472"/>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29</a:t>
            </a:fld>
            <a:endParaRPr/>
          </a:p>
        </p:txBody>
      </p:sp>
      <p:pic>
        <p:nvPicPr>
          <p:cNvPr id="215" name="Content Placeholder 2" descr="Content Placeholder 2"/>
          <p:cNvPicPr>
            <a:picLocks noChangeAspect="1"/>
          </p:cNvPicPr>
          <p:nvPr/>
        </p:nvPicPr>
        <p:blipFill>
          <a:blip r:embed="rId2">
            <a:extLst/>
          </a:blip>
          <a:stretch>
            <a:fillRect/>
          </a:stretch>
        </p:blipFill>
        <p:spPr>
          <a:xfrm>
            <a:off x="512467" y="1698625"/>
            <a:ext cx="10481266" cy="4351338"/>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lide Number Placeholder 8"/>
          <p:cNvSpPr txBox="1">
            <a:spLocks noGrp="1"/>
          </p:cNvSpPr>
          <p:nvPr>
            <p:ph type="sldNum" sz="quarter" idx="2"/>
          </p:nvPr>
        </p:nvSpPr>
        <p:spPr>
          <a:xfrm>
            <a:off x="11902294" y="177472"/>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a:t>
            </a:fld>
            <a:endParaRPr/>
          </a:p>
        </p:txBody>
      </p:sp>
      <p:pic>
        <p:nvPicPr>
          <p:cNvPr id="113" name="Picture 2" descr="Picture 2"/>
          <p:cNvPicPr>
            <a:picLocks noChangeAspect="1"/>
          </p:cNvPicPr>
          <p:nvPr/>
        </p:nvPicPr>
        <p:blipFill>
          <a:blip r:embed="rId2">
            <a:extLst/>
          </a:blip>
          <a:stretch>
            <a:fillRect/>
          </a:stretch>
        </p:blipFill>
        <p:spPr>
          <a:xfrm>
            <a:off x="988291" y="1698625"/>
            <a:ext cx="9753601" cy="4476750"/>
          </a:xfrm>
          <a:prstGeom prst="rect">
            <a:avLst/>
          </a:prstGeom>
          <a:ln w="12700">
            <a:miter lim="400000"/>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Title 5"/>
          <p:cNvSpPr txBox="1">
            <a:spLocks noGrp="1"/>
          </p:cNvSpPr>
          <p:nvPr>
            <p:ph type="title"/>
          </p:nvPr>
        </p:nvSpPr>
        <p:spPr>
          <a:xfrm>
            <a:off x="425816" y="365125"/>
            <a:ext cx="10515601" cy="981169"/>
          </a:xfrm>
          <a:prstGeom prst="rect">
            <a:avLst/>
          </a:prstGeom>
        </p:spPr>
        <p:txBody>
          <a:bodyPr/>
          <a:lstStyle>
            <a:lvl1pPr>
              <a:defRPr sz="3000"/>
            </a:lvl1pPr>
          </a:lstStyle>
          <a:p>
            <a:r>
              <a:t>Features of HTML</a:t>
            </a:r>
          </a:p>
        </p:txBody>
      </p:sp>
      <p:sp>
        <p:nvSpPr>
          <p:cNvPr id="218" name="Slide Number Placeholder 8"/>
          <p:cNvSpPr txBox="1">
            <a:spLocks noGrp="1"/>
          </p:cNvSpPr>
          <p:nvPr>
            <p:ph type="sldNum" sz="quarter" idx="2"/>
          </p:nvPr>
        </p:nvSpPr>
        <p:spPr>
          <a:xfrm>
            <a:off x="11825052" y="177472"/>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30</a:t>
            </a:fld>
            <a:endParaRPr/>
          </a:p>
        </p:txBody>
      </p:sp>
      <p:pic>
        <p:nvPicPr>
          <p:cNvPr id="219" name="Content Placeholder 2" descr="Content Placeholder 2"/>
          <p:cNvPicPr>
            <a:picLocks noChangeAspect="1"/>
          </p:cNvPicPr>
          <p:nvPr/>
        </p:nvPicPr>
        <p:blipFill>
          <a:blip r:embed="rId2">
            <a:extLst/>
          </a:blip>
          <a:stretch>
            <a:fillRect/>
          </a:stretch>
        </p:blipFill>
        <p:spPr>
          <a:xfrm>
            <a:off x="3052134" y="1698625"/>
            <a:ext cx="5401932" cy="4351338"/>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Title 5"/>
          <p:cNvSpPr txBox="1">
            <a:spLocks noGrp="1"/>
          </p:cNvSpPr>
          <p:nvPr>
            <p:ph type="title"/>
          </p:nvPr>
        </p:nvSpPr>
        <p:spPr>
          <a:xfrm>
            <a:off x="425816" y="365125"/>
            <a:ext cx="10515601" cy="981169"/>
          </a:xfrm>
          <a:prstGeom prst="rect">
            <a:avLst/>
          </a:prstGeom>
        </p:spPr>
        <p:txBody>
          <a:bodyPr/>
          <a:lstStyle>
            <a:lvl1pPr>
              <a:defRPr sz="3000"/>
            </a:lvl1pPr>
          </a:lstStyle>
          <a:p>
            <a:r>
              <a:t>Advantages and Disadvantages </a:t>
            </a:r>
          </a:p>
        </p:txBody>
      </p:sp>
      <p:sp>
        <p:nvSpPr>
          <p:cNvPr id="222" name="Slide Number Placeholder 8"/>
          <p:cNvSpPr txBox="1">
            <a:spLocks noGrp="1"/>
          </p:cNvSpPr>
          <p:nvPr>
            <p:ph type="sldNum" sz="quarter" idx="2"/>
          </p:nvPr>
        </p:nvSpPr>
        <p:spPr>
          <a:xfrm>
            <a:off x="11825052" y="177472"/>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31</a:t>
            </a:fld>
            <a:endParaRPr/>
          </a:p>
        </p:txBody>
      </p:sp>
      <p:pic>
        <p:nvPicPr>
          <p:cNvPr id="223" name="Content Placeholder 2" descr="Content Placeholder 2"/>
          <p:cNvPicPr>
            <a:picLocks noChangeAspect="1"/>
          </p:cNvPicPr>
          <p:nvPr/>
        </p:nvPicPr>
        <p:blipFill>
          <a:blip r:embed="rId2">
            <a:extLst/>
          </a:blip>
          <a:stretch>
            <a:fillRect/>
          </a:stretch>
        </p:blipFill>
        <p:spPr>
          <a:xfrm>
            <a:off x="1191754" y="1698625"/>
            <a:ext cx="9122690" cy="4351338"/>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Title 5"/>
          <p:cNvSpPr txBox="1">
            <a:spLocks noGrp="1"/>
          </p:cNvSpPr>
          <p:nvPr>
            <p:ph type="title"/>
          </p:nvPr>
        </p:nvSpPr>
        <p:spPr>
          <a:xfrm>
            <a:off x="425816" y="365125"/>
            <a:ext cx="10515601" cy="981169"/>
          </a:xfrm>
          <a:prstGeom prst="rect">
            <a:avLst/>
          </a:prstGeom>
        </p:spPr>
        <p:txBody>
          <a:bodyPr/>
          <a:lstStyle>
            <a:lvl1pPr>
              <a:defRPr sz="3000"/>
            </a:lvl1pPr>
          </a:lstStyle>
          <a:p>
            <a:r>
              <a:t>HTML Elements </a:t>
            </a:r>
          </a:p>
        </p:txBody>
      </p:sp>
      <p:sp>
        <p:nvSpPr>
          <p:cNvPr id="226" name="Slide Number Placeholder 8"/>
          <p:cNvSpPr txBox="1">
            <a:spLocks noGrp="1"/>
          </p:cNvSpPr>
          <p:nvPr>
            <p:ph type="sldNum" sz="quarter" idx="2"/>
          </p:nvPr>
        </p:nvSpPr>
        <p:spPr>
          <a:xfrm>
            <a:off x="11825052" y="177472"/>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32</a:t>
            </a:fld>
            <a:endParaRPr/>
          </a:p>
        </p:txBody>
      </p:sp>
      <p:pic>
        <p:nvPicPr>
          <p:cNvPr id="227" name="Content Placeholder 2" descr="Content Placeholder 2"/>
          <p:cNvPicPr>
            <a:picLocks noChangeAspect="1"/>
          </p:cNvPicPr>
          <p:nvPr/>
        </p:nvPicPr>
        <p:blipFill>
          <a:blip r:embed="rId2">
            <a:extLst/>
          </a:blip>
          <a:stretch>
            <a:fillRect/>
          </a:stretch>
        </p:blipFill>
        <p:spPr>
          <a:xfrm>
            <a:off x="2012052" y="1698625"/>
            <a:ext cx="7482095" cy="4351338"/>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lide Number"/>
          <p:cNvSpPr txBox="1">
            <a:spLocks noGrp="1"/>
          </p:cNvSpPr>
          <p:nvPr>
            <p:ph type="sldNum" sz="quarter" idx="2"/>
          </p:nvPr>
        </p:nvSpPr>
        <p:spPr>
          <a:xfrm>
            <a:off x="11825052" y="177472"/>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33</a:t>
            </a:fld>
            <a:endParaRPr/>
          </a:p>
        </p:txBody>
      </p:sp>
      <p:sp>
        <p:nvSpPr>
          <p:cNvPr id="230" name="HTML (Hypertext Markup Language):…"/>
          <p:cNvSpPr txBox="1">
            <a:spLocks noGrp="1"/>
          </p:cNvSpPr>
          <p:nvPr>
            <p:ph type="body" idx="1"/>
          </p:nvPr>
        </p:nvSpPr>
        <p:spPr>
          <a:xfrm>
            <a:off x="520281" y="1412358"/>
            <a:ext cx="10928696" cy="4995698"/>
          </a:xfrm>
          <a:prstGeom prst="rect">
            <a:avLst/>
          </a:prstGeom>
        </p:spPr>
        <p:txBody>
          <a:bodyPr lIns="50800" tIns="50800" rIns="50800" bIns="50800"/>
          <a:lstStyle/>
          <a:p>
            <a:pPr marL="0" indent="0" defTabSz="205191">
              <a:lnSpc>
                <a:spcPct val="100000"/>
              </a:lnSpc>
              <a:spcBef>
                <a:spcPts val="200"/>
              </a:spcBef>
              <a:buSzTx/>
              <a:buFontTx/>
              <a:buNone/>
              <a:defRPr sz="1479" b="1">
                <a:latin typeface="+mn-lt"/>
                <a:ea typeface="+mn-ea"/>
                <a:cs typeface="+mn-cs"/>
                <a:sym typeface="Helvetica"/>
              </a:defRPr>
            </a:pPr>
            <a:r>
              <a:t>HTML (Hypertext Markup Language):</a:t>
            </a:r>
          </a:p>
          <a:p>
            <a:pPr marL="0" indent="0" defTabSz="205191">
              <a:lnSpc>
                <a:spcPct val="100000"/>
              </a:lnSpc>
              <a:spcBef>
                <a:spcPts val="800"/>
              </a:spcBef>
              <a:buSzTx/>
              <a:buFontTx/>
              <a:buNone/>
              <a:defRPr sz="1479">
                <a:solidFill>
                  <a:srgbClr val="374151"/>
                </a:solidFill>
                <a:latin typeface="+mn-lt"/>
                <a:ea typeface="+mn-ea"/>
                <a:cs typeface="+mn-cs"/>
                <a:sym typeface="Helvetica"/>
              </a:defRPr>
            </a:pPr>
            <a:r>
              <a:t>HTML is the standard markup language used to create the structure of web pages. It consists of a series of elements that wrap content to define its structure. Here are some essential HTML elements:</a:t>
            </a:r>
          </a:p>
          <a:p>
            <a:pPr marL="0" indent="0" defTabSz="205191">
              <a:lnSpc>
                <a:spcPct val="100000"/>
              </a:lnSpc>
              <a:spcBef>
                <a:spcPts val="0"/>
              </a:spcBef>
              <a:buSzTx/>
              <a:buFontTx/>
              <a:buNone/>
              <a:defRPr sz="1479" b="1">
                <a:latin typeface="+mn-lt"/>
                <a:ea typeface="+mn-ea"/>
                <a:cs typeface="+mn-cs"/>
                <a:sym typeface="Helvetica"/>
              </a:defRPr>
            </a:pPr>
            <a:r>
              <a:t>1. HTML Document Structure:</a:t>
            </a:r>
          </a:p>
          <a:p>
            <a:pPr marL="0" indent="0" defTabSz="205191">
              <a:lnSpc>
                <a:spcPct val="100000"/>
              </a:lnSpc>
              <a:spcBef>
                <a:spcPts val="0"/>
              </a:spcBef>
              <a:buSzTx/>
              <a:buFontTx/>
              <a:buNone/>
              <a:defRPr sz="1479" b="1">
                <a:solidFill>
                  <a:srgbClr val="535860"/>
                </a:solidFill>
                <a:latin typeface="+mn-lt"/>
                <a:ea typeface="+mn-ea"/>
                <a:cs typeface="+mn-cs"/>
                <a:sym typeface="Helvetica"/>
              </a:defRPr>
            </a:pPr>
            <a:r>
              <a:t>&lt;!DOCTYPE html&gt;</a:t>
            </a:r>
          </a:p>
          <a:p>
            <a:pPr marL="0" indent="0" defTabSz="205191">
              <a:lnSpc>
                <a:spcPct val="100000"/>
              </a:lnSpc>
              <a:spcBef>
                <a:spcPts val="0"/>
              </a:spcBef>
              <a:buSzTx/>
              <a:buFontTx/>
              <a:buNone/>
              <a:defRPr sz="1479" b="1">
                <a:solidFill>
                  <a:srgbClr val="535860"/>
                </a:solidFill>
                <a:latin typeface="+mn-lt"/>
                <a:ea typeface="+mn-ea"/>
                <a:cs typeface="+mn-cs"/>
                <a:sym typeface="Helvetica"/>
              </a:defRPr>
            </a:pPr>
            <a:r>
              <a:t>&lt;html lang="en"&gt;</a:t>
            </a:r>
          </a:p>
          <a:p>
            <a:pPr marL="0" indent="0" defTabSz="205191">
              <a:lnSpc>
                <a:spcPct val="100000"/>
              </a:lnSpc>
              <a:spcBef>
                <a:spcPts val="0"/>
              </a:spcBef>
              <a:buSzTx/>
              <a:buFontTx/>
              <a:buNone/>
              <a:defRPr sz="1479" b="1">
                <a:solidFill>
                  <a:srgbClr val="535860"/>
                </a:solidFill>
                <a:latin typeface="+mn-lt"/>
                <a:ea typeface="+mn-ea"/>
                <a:cs typeface="+mn-cs"/>
                <a:sym typeface="Helvetica"/>
              </a:defRPr>
            </a:pPr>
            <a:r>
              <a:t>&lt;head&gt;</a:t>
            </a:r>
          </a:p>
          <a:p>
            <a:pPr marL="0" indent="0" defTabSz="205191">
              <a:lnSpc>
                <a:spcPct val="100000"/>
              </a:lnSpc>
              <a:spcBef>
                <a:spcPts val="0"/>
              </a:spcBef>
              <a:buSzTx/>
              <a:buFontTx/>
              <a:buNone/>
              <a:defRPr sz="1479" b="1">
                <a:solidFill>
                  <a:srgbClr val="535860"/>
                </a:solidFill>
                <a:latin typeface="+mn-lt"/>
                <a:ea typeface="+mn-ea"/>
                <a:cs typeface="+mn-cs"/>
                <a:sym typeface="Helvetica"/>
              </a:defRPr>
            </a:pPr>
            <a:r>
              <a:t>    &lt;meta charset="UTF-8"&gt;</a:t>
            </a:r>
          </a:p>
          <a:p>
            <a:pPr marL="0" indent="0" defTabSz="205191">
              <a:lnSpc>
                <a:spcPct val="100000"/>
              </a:lnSpc>
              <a:spcBef>
                <a:spcPts val="0"/>
              </a:spcBef>
              <a:buSzTx/>
              <a:buFontTx/>
              <a:buNone/>
              <a:defRPr sz="1479" b="1">
                <a:solidFill>
                  <a:srgbClr val="535860"/>
                </a:solidFill>
                <a:latin typeface="+mn-lt"/>
                <a:ea typeface="+mn-ea"/>
                <a:cs typeface="+mn-cs"/>
                <a:sym typeface="Helvetica"/>
              </a:defRPr>
            </a:pPr>
            <a:r>
              <a:t>    &lt;meta name="viewport" content="width=device-width, initial-scale=1.0"&gt;</a:t>
            </a:r>
          </a:p>
          <a:p>
            <a:pPr marL="0" indent="0" defTabSz="205191">
              <a:lnSpc>
                <a:spcPct val="100000"/>
              </a:lnSpc>
              <a:spcBef>
                <a:spcPts val="0"/>
              </a:spcBef>
              <a:buSzTx/>
              <a:buFontTx/>
              <a:buNone/>
              <a:defRPr sz="1479" b="1">
                <a:solidFill>
                  <a:srgbClr val="535860"/>
                </a:solidFill>
                <a:latin typeface="+mn-lt"/>
                <a:ea typeface="+mn-ea"/>
                <a:cs typeface="+mn-cs"/>
                <a:sym typeface="Helvetica"/>
              </a:defRPr>
            </a:pPr>
            <a:r>
              <a:t>    &lt;title&gt;My Web Page&lt;/title&gt;</a:t>
            </a:r>
          </a:p>
          <a:p>
            <a:pPr marL="0" indent="0" defTabSz="205191">
              <a:lnSpc>
                <a:spcPct val="100000"/>
              </a:lnSpc>
              <a:spcBef>
                <a:spcPts val="0"/>
              </a:spcBef>
              <a:buSzTx/>
              <a:buFontTx/>
              <a:buNone/>
              <a:defRPr sz="1479" b="1">
                <a:solidFill>
                  <a:srgbClr val="535860"/>
                </a:solidFill>
                <a:latin typeface="+mn-lt"/>
                <a:ea typeface="+mn-ea"/>
                <a:cs typeface="+mn-cs"/>
                <a:sym typeface="Helvetica"/>
              </a:defRPr>
            </a:pPr>
            <a:r>
              <a:t>&lt;/head&gt;</a:t>
            </a:r>
          </a:p>
          <a:p>
            <a:pPr marL="0" indent="0" defTabSz="205191">
              <a:lnSpc>
                <a:spcPct val="100000"/>
              </a:lnSpc>
              <a:spcBef>
                <a:spcPts val="0"/>
              </a:spcBef>
              <a:buSzTx/>
              <a:buFontTx/>
              <a:buNone/>
              <a:defRPr sz="1479" b="1">
                <a:solidFill>
                  <a:srgbClr val="535860"/>
                </a:solidFill>
                <a:latin typeface="+mn-lt"/>
                <a:ea typeface="+mn-ea"/>
                <a:cs typeface="+mn-cs"/>
                <a:sym typeface="Helvetica"/>
              </a:defRPr>
            </a:pPr>
            <a:r>
              <a:t>&lt;body&gt;</a:t>
            </a:r>
          </a:p>
          <a:p>
            <a:pPr marL="0" indent="0" defTabSz="205191">
              <a:lnSpc>
                <a:spcPct val="100000"/>
              </a:lnSpc>
              <a:spcBef>
                <a:spcPts val="0"/>
              </a:spcBef>
              <a:buSzTx/>
              <a:buFontTx/>
              <a:buNone/>
              <a:defRPr sz="1479" b="1">
                <a:solidFill>
                  <a:srgbClr val="535860"/>
                </a:solidFill>
                <a:latin typeface="+mn-lt"/>
                <a:ea typeface="+mn-ea"/>
                <a:cs typeface="+mn-cs"/>
                <a:sym typeface="Helvetica"/>
              </a:defRPr>
            </a:pPr>
            <a:r>
              <a:t>    &lt;!-- Content goes here --&gt;</a:t>
            </a:r>
          </a:p>
          <a:p>
            <a:pPr marL="0" indent="0" defTabSz="205191">
              <a:lnSpc>
                <a:spcPct val="100000"/>
              </a:lnSpc>
              <a:spcBef>
                <a:spcPts val="0"/>
              </a:spcBef>
              <a:buSzTx/>
              <a:buFontTx/>
              <a:buNone/>
              <a:defRPr sz="1479" b="1">
                <a:solidFill>
                  <a:srgbClr val="535860"/>
                </a:solidFill>
                <a:latin typeface="+mn-lt"/>
                <a:ea typeface="+mn-ea"/>
                <a:cs typeface="+mn-cs"/>
                <a:sym typeface="Helvetica"/>
              </a:defRPr>
            </a:pPr>
            <a:r>
              <a:t>&lt;/body&gt;</a:t>
            </a:r>
          </a:p>
          <a:p>
            <a:pPr marL="0" indent="0" defTabSz="205191">
              <a:lnSpc>
                <a:spcPct val="100000"/>
              </a:lnSpc>
              <a:spcBef>
                <a:spcPts val="0"/>
              </a:spcBef>
              <a:buSzTx/>
              <a:buFontTx/>
              <a:buNone/>
              <a:defRPr sz="1479" b="1">
                <a:solidFill>
                  <a:srgbClr val="535860"/>
                </a:solidFill>
                <a:latin typeface="+mn-lt"/>
                <a:ea typeface="+mn-ea"/>
                <a:cs typeface="+mn-cs"/>
                <a:sym typeface="Helvetica"/>
              </a:defRPr>
            </a:pPr>
            <a:r>
              <a:t>&lt;/html&gt;</a:t>
            </a:r>
          </a:p>
          <a:p>
            <a:pPr marL="0" indent="0" defTabSz="205191">
              <a:lnSpc>
                <a:spcPct val="100000"/>
              </a:lnSpc>
              <a:spcBef>
                <a:spcPts val="0"/>
              </a:spcBef>
              <a:buSzTx/>
              <a:buFontTx/>
              <a:buNone/>
              <a:defRPr sz="1479" b="1">
                <a:solidFill>
                  <a:srgbClr val="535860"/>
                </a:solidFill>
                <a:latin typeface="+mn-lt"/>
                <a:ea typeface="+mn-ea"/>
                <a:cs typeface="+mn-cs"/>
                <a:sym typeface="Helvetica"/>
              </a:defRPr>
            </a:pPr>
            <a:endParaRPr/>
          </a:p>
          <a:p>
            <a:pPr marL="0" indent="0" defTabSz="205191">
              <a:lnSpc>
                <a:spcPct val="100000"/>
              </a:lnSpc>
              <a:spcBef>
                <a:spcPts val="0"/>
              </a:spcBef>
              <a:buSzTx/>
              <a:buFontTx/>
              <a:buNone/>
              <a:defRPr sz="1479" b="1">
                <a:latin typeface="+mn-lt"/>
                <a:ea typeface="+mn-ea"/>
                <a:cs typeface="+mn-cs"/>
                <a:sym typeface="Helvetica"/>
              </a:defRPr>
            </a:pPr>
            <a:r>
              <a:t>2. Headings</a:t>
            </a:r>
          </a:p>
          <a:p>
            <a:pPr marL="0" indent="0" defTabSz="205191">
              <a:lnSpc>
                <a:spcPct val="100000"/>
              </a:lnSpc>
              <a:spcBef>
                <a:spcPts val="0"/>
              </a:spcBef>
              <a:buSzTx/>
              <a:buFontTx/>
              <a:buNone/>
              <a:defRPr sz="1479" b="1">
                <a:solidFill>
                  <a:srgbClr val="535860"/>
                </a:solidFill>
                <a:latin typeface="+mn-lt"/>
                <a:ea typeface="+mn-ea"/>
                <a:cs typeface="+mn-cs"/>
                <a:sym typeface="Helvetica"/>
              </a:defRPr>
            </a:pPr>
            <a:r>
              <a:t>&lt;h1&gt;This is a Heading 1&lt;/h1&gt;</a:t>
            </a:r>
          </a:p>
          <a:p>
            <a:pPr marL="0" indent="0" defTabSz="205191">
              <a:lnSpc>
                <a:spcPct val="100000"/>
              </a:lnSpc>
              <a:spcBef>
                <a:spcPts val="0"/>
              </a:spcBef>
              <a:buSzTx/>
              <a:buFontTx/>
              <a:buNone/>
              <a:defRPr sz="1479" b="1">
                <a:solidFill>
                  <a:srgbClr val="535860"/>
                </a:solidFill>
                <a:latin typeface="+mn-lt"/>
                <a:ea typeface="+mn-ea"/>
                <a:cs typeface="+mn-cs"/>
                <a:sym typeface="Helvetica"/>
              </a:defRPr>
            </a:pPr>
            <a:r>
              <a:t>&lt;h2&gt;This is a Heading 2&lt;/h2&gt;</a:t>
            </a:r>
          </a:p>
          <a:p>
            <a:pPr marL="0" indent="0" defTabSz="205191">
              <a:lnSpc>
                <a:spcPct val="100000"/>
              </a:lnSpc>
              <a:spcBef>
                <a:spcPts val="0"/>
              </a:spcBef>
              <a:buSzTx/>
              <a:buFontTx/>
              <a:buNone/>
              <a:defRPr sz="1479" b="1">
                <a:solidFill>
                  <a:srgbClr val="535860"/>
                </a:solidFill>
                <a:latin typeface="+mn-lt"/>
                <a:ea typeface="+mn-ea"/>
                <a:cs typeface="+mn-cs"/>
                <a:sym typeface="Helvetica"/>
              </a:defRPr>
            </a:pPr>
            <a:r>
              <a:t>&lt;!-- ... --&gt;</a:t>
            </a:r>
          </a:p>
          <a:p>
            <a:pPr marL="0" indent="0" defTabSz="205191">
              <a:lnSpc>
                <a:spcPct val="100000"/>
              </a:lnSpc>
              <a:spcBef>
                <a:spcPts val="0"/>
              </a:spcBef>
              <a:buSzTx/>
              <a:buFontTx/>
              <a:buNone/>
              <a:defRPr sz="1479" b="1">
                <a:solidFill>
                  <a:srgbClr val="535860"/>
                </a:solidFill>
                <a:latin typeface="+mn-lt"/>
                <a:ea typeface="+mn-ea"/>
                <a:cs typeface="+mn-cs"/>
                <a:sym typeface="Helvetica"/>
              </a:defRPr>
            </a:pPr>
            <a:r>
              <a:t>&lt;h6&gt;This is a Heading 6&lt;/h6&gt;</a:t>
            </a:r>
          </a:p>
        </p:txBody>
      </p:sp>
      <p:sp>
        <p:nvSpPr>
          <p:cNvPr id="231" name="Basics of HTML"/>
          <p:cNvSpPr txBox="1"/>
          <p:nvPr/>
        </p:nvSpPr>
        <p:spPr>
          <a:xfrm>
            <a:off x="512008" y="203136"/>
            <a:ext cx="9924144" cy="9609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defTabSz="1250898">
              <a:lnSpc>
                <a:spcPct val="90000"/>
              </a:lnSpc>
              <a:defRPr sz="5130" spc="-54">
                <a:solidFill>
                  <a:srgbClr val="535860"/>
                </a:solidFill>
                <a:latin typeface="Produkt Extralight"/>
                <a:ea typeface="Produkt Extralight"/>
                <a:cs typeface="Produkt Extralight"/>
                <a:sym typeface="Produkt Extralight"/>
              </a:defRPr>
            </a:lvl1pPr>
          </a:lstStyle>
          <a:p>
            <a:r>
              <a:t>Basics of HTML</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lide Number"/>
          <p:cNvSpPr txBox="1">
            <a:spLocks noGrp="1"/>
          </p:cNvSpPr>
          <p:nvPr>
            <p:ph type="sldNum" sz="quarter" idx="2"/>
          </p:nvPr>
        </p:nvSpPr>
        <p:spPr>
          <a:xfrm>
            <a:off x="11825052" y="177472"/>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34</a:t>
            </a:fld>
            <a:endParaRPr/>
          </a:p>
        </p:txBody>
      </p:sp>
      <p:sp>
        <p:nvSpPr>
          <p:cNvPr id="234" name="3. Paragraphs…"/>
          <p:cNvSpPr txBox="1">
            <a:spLocks noGrp="1"/>
          </p:cNvSpPr>
          <p:nvPr>
            <p:ph type="body" idx="1"/>
          </p:nvPr>
        </p:nvSpPr>
        <p:spPr>
          <a:xfrm>
            <a:off x="514670" y="271722"/>
            <a:ext cx="11162660" cy="5976966"/>
          </a:xfrm>
          <a:prstGeom prst="rect">
            <a:avLst/>
          </a:prstGeom>
        </p:spPr>
        <p:txBody>
          <a:bodyPr lIns="50800" tIns="50800" rIns="50800" bIns="50800"/>
          <a:lstStyle/>
          <a:p>
            <a:pPr marL="0" indent="0" defTabSz="241949">
              <a:lnSpc>
                <a:spcPct val="100000"/>
              </a:lnSpc>
              <a:spcBef>
                <a:spcPts val="200"/>
              </a:spcBef>
              <a:buSzTx/>
              <a:buFontTx/>
              <a:buNone/>
              <a:defRPr sz="1728" b="1">
                <a:latin typeface="+mn-lt"/>
                <a:ea typeface="+mn-ea"/>
                <a:cs typeface="+mn-cs"/>
                <a:sym typeface="Helvetica"/>
              </a:defRPr>
            </a:pPr>
            <a:r>
              <a:t>3. Paragraphs </a:t>
            </a:r>
          </a:p>
          <a:p>
            <a:pPr marL="0" indent="0" defTabSz="241949">
              <a:lnSpc>
                <a:spcPct val="100000"/>
              </a:lnSpc>
              <a:spcBef>
                <a:spcPts val="200"/>
              </a:spcBef>
              <a:buSzTx/>
              <a:buFontTx/>
              <a:buNone/>
              <a:defRPr sz="1728">
                <a:latin typeface="+mn-lt"/>
                <a:ea typeface="+mn-ea"/>
                <a:cs typeface="+mn-cs"/>
                <a:sym typeface="Helvetica"/>
              </a:defRPr>
            </a:pPr>
            <a:r>
              <a:t>&lt;p&gt;This is a paragraph.&lt;/p&gt;</a:t>
            </a:r>
          </a:p>
          <a:p>
            <a:pPr marL="0" indent="0" defTabSz="241949">
              <a:lnSpc>
                <a:spcPct val="100000"/>
              </a:lnSpc>
              <a:spcBef>
                <a:spcPts val="200"/>
              </a:spcBef>
              <a:buSzTx/>
              <a:buFontTx/>
              <a:buNone/>
              <a:defRPr sz="1728">
                <a:latin typeface="+mn-lt"/>
                <a:ea typeface="+mn-ea"/>
                <a:cs typeface="+mn-cs"/>
                <a:sym typeface="Helvetica"/>
              </a:defRPr>
            </a:pPr>
            <a:endParaRPr/>
          </a:p>
          <a:p>
            <a:pPr marL="0" indent="0" defTabSz="241949">
              <a:lnSpc>
                <a:spcPct val="100000"/>
              </a:lnSpc>
              <a:spcBef>
                <a:spcPts val="200"/>
              </a:spcBef>
              <a:buSzTx/>
              <a:buFontTx/>
              <a:buNone/>
              <a:defRPr sz="1728" b="1">
                <a:latin typeface="+mn-lt"/>
                <a:ea typeface="+mn-ea"/>
                <a:cs typeface="+mn-cs"/>
                <a:sym typeface="Helvetica"/>
              </a:defRPr>
            </a:pPr>
            <a:r>
              <a:t>4. Lists</a:t>
            </a:r>
          </a:p>
          <a:p>
            <a:pPr marL="0" indent="0" defTabSz="241949">
              <a:lnSpc>
                <a:spcPct val="100000"/>
              </a:lnSpc>
              <a:spcBef>
                <a:spcPts val="200"/>
              </a:spcBef>
              <a:buSzTx/>
              <a:buFontTx/>
              <a:buNone/>
              <a:defRPr sz="1728">
                <a:latin typeface="+mn-lt"/>
                <a:ea typeface="+mn-ea"/>
                <a:cs typeface="+mn-cs"/>
                <a:sym typeface="Helvetica"/>
              </a:defRPr>
            </a:pPr>
            <a:r>
              <a:t>&lt;ul&gt;</a:t>
            </a:r>
          </a:p>
          <a:p>
            <a:pPr marL="0" indent="0" defTabSz="241949">
              <a:lnSpc>
                <a:spcPct val="100000"/>
              </a:lnSpc>
              <a:spcBef>
                <a:spcPts val="200"/>
              </a:spcBef>
              <a:buSzTx/>
              <a:buFontTx/>
              <a:buNone/>
              <a:defRPr sz="1728">
                <a:latin typeface="+mn-lt"/>
                <a:ea typeface="+mn-ea"/>
                <a:cs typeface="+mn-cs"/>
                <a:sym typeface="Helvetica"/>
              </a:defRPr>
            </a:pPr>
            <a:r>
              <a:t>    &lt;li&gt;Item 1&lt;/li&gt;</a:t>
            </a:r>
          </a:p>
          <a:p>
            <a:pPr marL="0" indent="0" defTabSz="241949">
              <a:lnSpc>
                <a:spcPct val="100000"/>
              </a:lnSpc>
              <a:spcBef>
                <a:spcPts val="200"/>
              </a:spcBef>
              <a:buSzTx/>
              <a:buFontTx/>
              <a:buNone/>
              <a:defRPr sz="1728">
                <a:latin typeface="+mn-lt"/>
                <a:ea typeface="+mn-ea"/>
                <a:cs typeface="+mn-cs"/>
                <a:sym typeface="Helvetica"/>
              </a:defRPr>
            </a:pPr>
            <a:r>
              <a:t>    &lt;li&gt;Item 2&lt;/li&gt;</a:t>
            </a:r>
          </a:p>
          <a:p>
            <a:pPr marL="0" indent="0" defTabSz="241949">
              <a:lnSpc>
                <a:spcPct val="100000"/>
              </a:lnSpc>
              <a:spcBef>
                <a:spcPts val="200"/>
              </a:spcBef>
              <a:buSzTx/>
              <a:buFontTx/>
              <a:buNone/>
              <a:defRPr sz="1728">
                <a:latin typeface="+mn-lt"/>
                <a:ea typeface="+mn-ea"/>
                <a:cs typeface="+mn-cs"/>
                <a:sym typeface="Helvetica"/>
              </a:defRPr>
            </a:pPr>
            <a:r>
              <a:t>&lt;/ul&gt;</a:t>
            </a:r>
          </a:p>
          <a:p>
            <a:pPr marL="0" indent="0" defTabSz="241949">
              <a:lnSpc>
                <a:spcPct val="100000"/>
              </a:lnSpc>
              <a:spcBef>
                <a:spcPts val="200"/>
              </a:spcBef>
              <a:buSzTx/>
              <a:buFontTx/>
              <a:buNone/>
              <a:defRPr sz="1728">
                <a:latin typeface="+mn-lt"/>
                <a:ea typeface="+mn-ea"/>
                <a:cs typeface="+mn-cs"/>
                <a:sym typeface="Helvetica"/>
              </a:defRPr>
            </a:pPr>
            <a:endParaRPr/>
          </a:p>
          <a:p>
            <a:pPr marL="0" indent="0" defTabSz="241949">
              <a:lnSpc>
                <a:spcPct val="100000"/>
              </a:lnSpc>
              <a:spcBef>
                <a:spcPts val="200"/>
              </a:spcBef>
              <a:buSzTx/>
              <a:buFontTx/>
              <a:buNone/>
              <a:defRPr sz="1728">
                <a:latin typeface="+mn-lt"/>
                <a:ea typeface="+mn-ea"/>
                <a:cs typeface="+mn-cs"/>
                <a:sym typeface="Helvetica"/>
              </a:defRPr>
            </a:pPr>
            <a:r>
              <a:t>&lt;ol&gt;</a:t>
            </a:r>
          </a:p>
          <a:p>
            <a:pPr marL="0" indent="0" defTabSz="241949">
              <a:lnSpc>
                <a:spcPct val="100000"/>
              </a:lnSpc>
              <a:spcBef>
                <a:spcPts val="200"/>
              </a:spcBef>
              <a:buSzTx/>
              <a:buFontTx/>
              <a:buNone/>
              <a:defRPr sz="1728">
                <a:latin typeface="+mn-lt"/>
                <a:ea typeface="+mn-ea"/>
                <a:cs typeface="+mn-cs"/>
                <a:sym typeface="Helvetica"/>
              </a:defRPr>
            </a:pPr>
            <a:r>
              <a:t>    &lt;li&gt;Item 1&lt;/li&gt;</a:t>
            </a:r>
          </a:p>
          <a:p>
            <a:pPr marL="0" indent="0" defTabSz="241949">
              <a:lnSpc>
                <a:spcPct val="100000"/>
              </a:lnSpc>
              <a:spcBef>
                <a:spcPts val="200"/>
              </a:spcBef>
              <a:buSzTx/>
              <a:buFontTx/>
              <a:buNone/>
              <a:defRPr sz="1728">
                <a:latin typeface="+mn-lt"/>
                <a:ea typeface="+mn-ea"/>
                <a:cs typeface="+mn-cs"/>
                <a:sym typeface="Helvetica"/>
              </a:defRPr>
            </a:pPr>
            <a:r>
              <a:t>    &lt;li&gt;Item 2&lt;/li&gt;</a:t>
            </a:r>
          </a:p>
          <a:p>
            <a:pPr marL="0" indent="0" defTabSz="241949">
              <a:lnSpc>
                <a:spcPct val="100000"/>
              </a:lnSpc>
              <a:spcBef>
                <a:spcPts val="200"/>
              </a:spcBef>
              <a:buSzTx/>
              <a:buFontTx/>
              <a:buNone/>
              <a:defRPr sz="1728">
                <a:latin typeface="+mn-lt"/>
                <a:ea typeface="+mn-ea"/>
                <a:cs typeface="+mn-cs"/>
                <a:sym typeface="Helvetica"/>
              </a:defRPr>
            </a:pPr>
            <a:r>
              <a:t>&lt;/ol&gt;</a:t>
            </a:r>
          </a:p>
          <a:p>
            <a:pPr marL="0" indent="0" defTabSz="241949">
              <a:lnSpc>
                <a:spcPct val="100000"/>
              </a:lnSpc>
              <a:spcBef>
                <a:spcPts val="200"/>
              </a:spcBef>
              <a:buSzTx/>
              <a:buFontTx/>
              <a:buNone/>
              <a:defRPr sz="1728">
                <a:latin typeface="+mn-lt"/>
                <a:ea typeface="+mn-ea"/>
                <a:cs typeface="+mn-cs"/>
                <a:sym typeface="Helvetica"/>
              </a:defRPr>
            </a:pPr>
            <a:endParaRPr/>
          </a:p>
          <a:p>
            <a:pPr marL="0" indent="0" defTabSz="241949">
              <a:lnSpc>
                <a:spcPct val="100000"/>
              </a:lnSpc>
              <a:spcBef>
                <a:spcPts val="200"/>
              </a:spcBef>
              <a:buSzTx/>
              <a:buFontTx/>
              <a:buNone/>
              <a:defRPr sz="1728" b="1">
                <a:latin typeface="+mn-lt"/>
                <a:ea typeface="+mn-ea"/>
                <a:cs typeface="+mn-cs"/>
                <a:sym typeface="Helvetica"/>
              </a:defRPr>
            </a:pPr>
            <a:r>
              <a:t>5. Links</a:t>
            </a:r>
          </a:p>
          <a:p>
            <a:pPr marL="0" indent="0" defTabSz="241949">
              <a:lnSpc>
                <a:spcPct val="100000"/>
              </a:lnSpc>
              <a:spcBef>
                <a:spcPts val="200"/>
              </a:spcBef>
              <a:buSzTx/>
              <a:buFontTx/>
              <a:buNone/>
              <a:defRPr sz="1728">
                <a:latin typeface="+mn-lt"/>
                <a:ea typeface="+mn-ea"/>
                <a:cs typeface="+mn-cs"/>
                <a:sym typeface="Helvetica"/>
              </a:defRPr>
            </a:pPr>
            <a:r>
              <a:t>&lt;a href="https://www.example.com"&gt;Visit Example.com&lt;/a&gt;</a:t>
            </a:r>
          </a:p>
          <a:p>
            <a:pPr marL="0" indent="0" defTabSz="241949">
              <a:lnSpc>
                <a:spcPct val="100000"/>
              </a:lnSpc>
              <a:spcBef>
                <a:spcPts val="200"/>
              </a:spcBef>
              <a:buSzTx/>
              <a:buFontTx/>
              <a:buNone/>
              <a:defRPr sz="1728">
                <a:latin typeface="+mn-lt"/>
                <a:ea typeface="+mn-ea"/>
                <a:cs typeface="+mn-cs"/>
                <a:sym typeface="Helvetica"/>
              </a:defRPr>
            </a:pPr>
            <a:endParaRPr/>
          </a:p>
          <a:p>
            <a:pPr marL="0" indent="0" defTabSz="241949">
              <a:lnSpc>
                <a:spcPct val="100000"/>
              </a:lnSpc>
              <a:spcBef>
                <a:spcPts val="200"/>
              </a:spcBef>
              <a:buSzTx/>
              <a:buFontTx/>
              <a:buNone/>
              <a:defRPr sz="1728" b="1">
                <a:latin typeface="+mn-lt"/>
                <a:ea typeface="+mn-ea"/>
                <a:cs typeface="+mn-cs"/>
                <a:sym typeface="Helvetica"/>
              </a:defRPr>
            </a:pPr>
            <a:r>
              <a:t>6. Images</a:t>
            </a:r>
          </a:p>
          <a:p>
            <a:pPr marL="0" indent="0" defTabSz="241949">
              <a:lnSpc>
                <a:spcPct val="100000"/>
              </a:lnSpc>
              <a:spcBef>
                <a:spcPts val="200"/>
              </a:spcBef>
              <a:buSzTx/>
              <a:buFontTx/>
              <a:buNone/>
              <a:defRPr sz="1728">
                <a:latin typeface="+mn-lt"/>
                <a:ea typeface="+mn-ea"/>
                <a:cs typeface="+mn-cs"/>
                <a:sym typeface="Helvetica"/>
              </a:defRPr>
            </a:pPr>
            <a:r>
              <a:t>&lt;img src="image.jpg" alt="Description"&gt;</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Slide Number"/>
          <p:cNvSpPr txBox="1">
            <a:spLocks noGrp="1"/>
          </p:cNvSpPr>
          <p:nvPr>
            <p:ph type="sldNum" sz="quarter" idx="2"/>
          </p:nvPr>
        </p:nvSpPr>
        <p:spPr>
          <a:xfrm>
            <a:off x="11825052" y="177472"/>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35</a:t>
            </a:fld>
            <a:endParaRPr/>
          </a:p>
        </p:txBody>
      </p:sp>
      <p:sp>
        <p:nvSpPr>
          <p:cNvPr id="237" name="CSS (Cascading Style Sheets):"/>
          <p:cNvSpPr txBox="1">
            <a:spLocks noGrp="1"/>
          </p:cNvSpPr>
          <p:nvPr>
            <p:ph type="title"/>
          </p:nvPr>
        </p:nvSpPr>
        <p:spPr>
          <a:xfrm>
            <a:off x="232721" y="211634"/>
            <a:ext cx="11520569" cy="684893"/>
          </a:xfrm>
          <a:prstGeom prst="rect">
            <a:avLst/>
          </a:prstGeom>
        </p:spPr>
        <p:txBody>
          <a:bodyPr lIns="50800" tIns="50800" rIns="50800" bIns="50800" anchor="t"/>
          <a:lstStyle>
            <a:lvl1pPr defTabSz="173736">
              <a:lnSpc>
                <a:spcPct val="100000"/>
              </a:lnSpc>
              <a:spcBef>
                <a:spcPts val="200"/>
              </a:spcBef>
              <a:defRPr sz="3800" b="1">
                <a:solidFill>
                  <a:srgbClr val="535860"/>
                </a:solidFill>
                <a:latin typeface="+mn-lt"/>
                <a:ea typeface="+mn-ea"/>
                <a:cs typeface="+mn-cs"/>
                <a:sym typeface="Helvetica"/>
              </a:defRPr>
            </a:lvl1pPr>
          </a:lstStyle>
          <a:p>
            <a:r>
              <a:t>CSS (Cascading Style Sheets):</a:t>
            </a:r>
          </a:p>
        </p:txBody>
      </p:sp>
      <p:sp>
        <p:nvSpPr>
          <p:cNvPr id="238" name="CSS is used to style the presentation of HTML elements. It describes how elements should be displayed on the screen, in print, or even spoken. Here are some basic CSS concepts:…"/>
          <p:cNvSpPr txBox="1">
            <a:spLocks noGrp="1"/>
          </p:cNvSpPr>
          <p:nvPr>
            <p:ph type="body" idx="1"/>
          </p:nvPr>
        </p:nvSpPr>
        <p:spPr>
          <a:xfrm>
            <a:off x="345528" y="1105682"/>
            <a:ext cx="11403105" cy="5061845"/>
          </a:xfrm>
          <a:prstGeom prst="rect">
            <a:avLst/>
          </a:prstGeom>
        </p:spPr>
        <p:txBody>
          <a:bodyPr lIns="50800" tIns="50800" rIns="50800" bIns="50800"/>
          <a:lstStyle/>
          <a:p>
            <a:pPr marL="0" indent="0" defTabSz="242315">
              <a:lnSpc>
                <a:spcPct val="100000"/>
              </a:lnSpc>
              <a:spcBef>
                <a:spcPts val="0"/>
              </a:spcBef>
              <a:buSzTx/>
              <a:buFontTx/>
              <a:buNone/>
              <a:defRPr sz="1749">
                <a:solidFill>
                  <a:srgbClr val="374151"/>
                </a:solidFill>
                <a:latin typeface="+mn-lt"/>
                <a:ea typeface="+mn-ea"/>
                <a:cs typeface="+mn-cs"/>
                <a:sym typeface="Helvetica"/>
              </a:defRPr>
            </a:pPr>
            <a:r>
              <a:t>CSS is used to style the presentation of HTML elements. It describes how elements should be displayed on the screen, in print, or even spoken. Here are some basic CSS concepts:</a:t>
            </a:r>
          </a:p>
          <a:p>
            <a:pPr marL="0" indent="0" defTabSz="242315">
              <a:lnSpc>
                <a:spcPct val="100000"/>
              </a:lnSpc>
              <a:spcBef>
                <a:spcPts val="0"/>
              </a:spcBef>
              <a:buSzTx/>
              <a:buFontTx/>
              <a:buNone/>
              <a:defRPr sz="1749">
                <a:solidFill>
                  <a:srgbClr val="374151"/>
                </a:solidFill>
                <a:latin typeface="+mn-lt"/>
                <a:ea typeface="+mn-ea"/>
                <a:cs typeface="+mn-cs"/>
                <a:sym typeface="Helvetica"/>
              </a:defRPr>
            </a:pPr>
            <a:endParaRPr/>
          </a:p>
          <a:p>
            <a:pPr marL="121157" indent="-121157" defTabSz="242315">
              <a:lnSpc>
                <a:spcPct val="100000"/>
              </a:lnSpc>
              <a:spcBef>
                <a:spcPts val="0"/>
              </a:spcBef>
              <a:buFontTx/>
              <a:buAutoNum type="arabicPeriod"/>
              <a:defRPr sz="1749" b="1">
                <a:solidFill>
                  <a:srgbClr val="535860"/>
                </a:solidFill>
                <a:latin typeface="+mn-lt"/>
                <a:ea typeface="+mn-ea"/>
                <a:cs typeface="+mn-cs"/>
                <a:sym typeface="Helvetica"/>
              </a:defRPr>
            </a:pPr>
            <a:r>
              <a:t>Selectors and Styles</a:t>
            </a:r>
          </a:p>
          <a:p>
            <a:pPr marL="0" indent="0" defTabSz="242315">
              <a:lnSpc>
                <a:spcPct val="100000"/>
              </a:lnSpc>
              <a:spcBef>
                <a:spcPts val="0"/>
              </a:spcBef>
              <a:buSzTx/>
              <a:buFontTx/>
              <a:buNone/>
              <a:defRPr sz="1749" b="1">
                <a:solidFill>
                  <a:srgbClr val="535860"/>
                </a:solidFill>
                <a:latin typeface="+mn-lt"/>
                <a:ea typeface="+mn-ea"/>
                <a:cs typeface="+mn-cs"/>
                <a:sym typeface="Helvetica"/>
              </a:defRPr>
            </a:pPr>
            <a:r>
              <a:t>body {</a:t>
            </a:r>
          </a:p>
          <a:p>
            <a:pPr marL="0" indent="0" defTabSz="242315">
              <a:lnSpc>
                <a:spcPct val="100000"/>
              </a:lnSpc>
              <a:spcBef>
                <a:spcPts val="0"/>
              </a:spcBef>
              <a:buSzTx/>
              <a:buFontTx/>
              <a:buNone/>
              <a:defRPr sz="1749" b="1">
                <a:solidFill>
                  <a:srgbClr val="535860"/>
                </a:solidFill>
                <a:latin typeface="+mn-lt"/>
                <a:ea typeface="+mn-ea"/>
                <a:cs typeface="+mn-cs"/>
                <a:sym typeface="Helvetica"/>
              </a:defRPr>
            </a:pPr>
            <a:r>
              <a:t>    font-family: 'Arial', sans-serif;</a:t>
            </a:r>
          </a:p>
          <a:p>
            <a:pPr marL="0" indent="0" defTabSz="242315">
              <a:lnSpc>
                <a:spcPct val="100000"/>
              </a:lnSpc>
              <a:spcBef>
                <a:spcPts val="0"/>
              </a:spcBef>
              <a:buSzTx/>
              <a:buFontTx/>
              <a:buNone/>
              <a:defRPr sz="1749" b="1">
                <a:solidFill>
                  <a:srgbClr val="535860"/>
                </a:solidFill>
                <a:latin typeface="+mn-lt"/>
                <a:ea typeface="+mn-ea"/>
                <a:cs typeface="+mn-cs"/>
                <a:sym typeface="Helvetica"/>
              </a:defRPr>
            </a:pPr>
            <a:r>
              <a:t>    background-color: #f0f0f0;</a:t>
            </a:r>
          </a:p>
          <a:p>
            <a:pPr marL="0" indent="0" defTabSz="242315">
              <a:lnSpc>
                <a:spcPct val="100000"/>
              </a:lnSpc>
              <a:spcBef>
                <a:spcPts val="0"/>
              </a:spcBef>
              <a:buSzTx/>
              <a:buFontTx/>
              <a:buNone/>
              <a:defRPr sz="1749" b="1">
                <a:solidFill>
                  <a:srgbClr val="535860"/>
                </a:solidFill>
                <a:latin typeface="+mn-lt"/>
                <a:ea typeface="+mn-ea"/>
                <a:cs typeface="+mn-cs"/>
                <a:sym typeface="Helvetica"/>
              </a:defRPr>
            </a:pPr>
            <a:r>
              <a:t>}</a:t>
            </a:r>
          </a:p>
          <a:p>
            <a:pPr marL="0" indent="0" defTabSz="242315">
              <a:lnSpc>
                <a:spcPct val="100000"/>
              </a:lnSpc>
              <a:spcBef>
                <a:spcPts val="0"/>
              </a:spcBef>
              <a:buSzTx/>
              <a:buFontTx/>
              <a:buNone/>
              <a:defRPr sz="1749" b="1">
                <a:solidFill>
                  <a:srgbClr val="535860"/>
                </a:solidFill>
                <a:latin typeface="+mn-lt"/>
                <a:ea typeface="+mn-ea"/>
                <a:cs typeface="+mn-cs"/>
                <a:sym typeface="Helvetica"/>
              </a:defRPr>
            </a:pPr>
            <a:endParaRPr/>
          </a:p>
          <a:p>
            <a:pPr marL="0" indent="0" defTabSz="242315">
              <a:lnSpc>
                <a:spcPct val="100000"/>
              </a:lnSpc>
              <a:spcBef>
                <a:spcPts val="0"/>
              </a:spcBef>
              <a:buSzTx/>
              <a:buFontTx/>
              <a:buNone/>
              <a:defRPr sz="1749" b="1">
                <a:solidFill>
                  <a:srgbClr val="535860"/>
                </a:solidFill>
                <a:latin typeface="+mn-lt"/>
                <a:ea typeface="+mn-ea"/>
                <a:cs typeface="+mn-cs"/>
                <a:sym typeface="Helvetica"/>
              </a:defRPr>
            </a:pPr>
            <a:r>
              <a:t>h1 {</a:t>
            </a:r>
          </a:p>
          <a:p>
            <a:pPr marL="0" indent="0" defTabSz="242315">
              <a:lnSpc>
                <a:spcPct val="100000"/>
              </a:lnSpc>
              <a:spcBef>
                <a:spcPts val="0"/>
              </a:spcBef>
              <a:buSzTx/>
              <a:buFontTx/>
              <a:buNone/>
              <a:defRPr sz="1749" b="1">
                <a:solidFill>
                  <a:srgbClr val="535860"/>
                </a:solidFill>
                <a:latin typeface="+mn-lt"/>
                <a:ea typeface="+mn-ea"/>
                <a:cs typeface="+mn-cs"/>
                <a:sym typeface="Helvetica"/>
              </a:defRPr>
            </a:pPr>
            <a:r>
              <a:t>    color: blue;</a:t>
            </a:r>
          </a:p>
          <a:p>
            <a:pPr marL="0" indent="0" defTabSz="242315">
              <a:lnSpc>
                <a:spcPct val="100000"/>
              </a:lnSpc>
              <a:spcBef>
                <a:spcPts val="0"/>
              </a:spcBef>
              <a:buSzTx/>
              <a:buFontTx/>
              <a:buNone/>
              <a:defRPr sz="1749" b="1">
                <a:solidFill>
                  <a:srgbClr val="535860"/>
                </a:solidFill>
                <a:latin typeface="+mn-lt"/>
                <a:ea typeface="+mn-ea"/>
                <a:cs typeface="+mn-cs"/>
                <a:sym typeface="Helvetica"/>
              </a:defRPr>
            </a:pPr>
            <a:r>
              <a:t>}</a:t>
            </a:r>
          </a:p>
          <a:p>
            <a:pPr marL="0" indent="0" defTabSz="242315">
              <a:lnSpc>
                <a:spcPct val="100000"/>
              </a:lnSpc>
              <a:spcBef>
                <a:spcPts val="0"/>
              </a:spcBef>
              <a:buSzTx/>
              <a:buFontTx/>
              <a:buNone/>
              <a:defRPr sz="1749" b="1">
                <a:solidFill>
                  <a:srgbClr val="535860"/>
                </a:solidFill>
                <a:latin typeface="+mn-lt"/>
                <a:ea typeface="+mn-ea"/>
                <a:cs typeface="+mn-cs"/>
                <a:sym typeface="Helvetica"/>
              </a:defRPr>
            </a:pPr>
            <a:endParaRPr/>
          </a:p>
          <a:p>
            <a:pPr marL="121157" indent="-121157" defTabSz="242315">
              <a:lnSpc>
                <a:spcPct val="100000"/>
              </a:lnSpc>
              <a:spcBef>
                <a:spcPts val="0"/>
              </a:spcBef>
              <a:buFontTx/>
              <a:buAutoNum type="arabicPeriod" startAt="2"/>
              <a:defRPr sz="1749" b="1">
                <a:solidFill>
                  <a:srgbClr val="535860"/>
                </a:solidFill>
                <a:latin typeface="+mn-lt"/>
                <a:ea typeface="+mn-ea"/>
                <a:cs typeface="+mn-cs"/>
                <a:sym typeface="Helvetica"/>
              </a:defRPr>
            </a:pPr>
            <a:r>
              <a:t>Box Model</a:t>
            </a:r>
          </a:p>
          <a:p>
            <a:pPr marL="0" indent="0" defTabSz="242315">
              <a:lnSpc>
                <a:spcPct val="100000"/>
              </a:lnSpc>
              <a:spcBef>
                <a:spcPts val="0"/>
              </a:spcBef>
              <a:buSzTx/>
              <a:buFontTx/>
              <a:buNone/>
              <a:defRPr sz="1749" b="1">
                <a:solidFill>
                  <a:srgbClr val="535860"/>
                </a:solidFill>
                <a:latin typeface="+mn-lt"/>
                <a:ea typeface="+mn-ea"/>
                <a:cs typeface="+mn-cs"/>
                <a:sym typeface="Helvetica"/>
              </a:defRPr>
            </a:pPr>
            <a:r>
              <a:t>.container {</a:t>
            </a:r>
          </a:p>
          <a:p>
            <a:pPr marL="0" indent="0" defTabSz="242315">
              <a:lnSpc>
                <a:spcPct val="100000"/>
              </a:lnSpc>
              <a:spcBef>
                <a:spcPts val="0"/>
              </a:spcBef>
              <a:buSzTx/>
              <a:buFontTx/>
              <a:buNone/>
              <a:defRPr sz="1749" b="1">
                <a:solidFill>
                  <a:srgbClr val="535860"/>
                </a:solidFill>
                <a:latin typeface="+mn-lt"/>
                <a:ea typeface="+mn-ea"/>
                <a:cs typeface="+mn-cs"/>
                <a:sym typeface="Helvetica"/>
              </a:defRPr>
            </a:pPr>
            <a:r>
              <a:t>    display: flex;</a:t>
            </a:r>
          </a:p>
          <a:p>
            <a:pPr marL="0" indent="0" defTabSz="242315">
              <a:lnSpc>
                <a:spcPct val="100000"/>
              </a:lnSpc>
              <a:spcBef>
                <a:spcPts val="0"/>
              </a:spcBef>
              <a:buSzTx/>
              <a:buFontTx/>
              <a:buNone/>
              <a:defRPr sz="1749" b="1">
                <a:solidFill>
                  <a:srgbClr val="535860"/>
                </a:solidFill>
                <a:latin typeface="+mn-lt"/>
                <a:ea typeface="+mn-ea"/>
                <a:cs typeface="+mn-cs"/>
                <a:sym typeface="Helvetica"/>
              </a:defRPr>
            </a:pPr>
            <a:r>
              <a:t>    justify-content: space-between;</a:t>
            </a:r>
          </a:p>
          <a:p>
            <a:pPr marL="0" indent="0" defTabSz="242315">
              <a:lnSpc>
                <a:spcPct val="100000"/>
              </a:lnSpc>
              <a:spcBef>
                <a:spcPts val="0"/>
              </a:spcBef>
              <a:buSzTx/>
              <a:buFontTx/>
              <a:buNone/>
              <a:defRPr sz="1749" b="1">
                <a:solidFill>
                  <a:srgbClr val="535860"/>
                </a:solidFill>
                <a:latin typeface="+mn-lt"/>
                <a:ea typeface="+mn-ea"/>
                <a:cs typeface="+mn-cs"/>
                <a:sym typeface="Helvetica"/>
              </a:defRPr>
            </a:pPr>
            <a:r>
              <a:t>}</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lide Number"/>
          <p:cNvSpPr txBox="1">
            <a:spLocks noGrp="1"/>
          </p:cNvSpPr>
          <p:nvPr>
            <p:ph type="sldNum" sz="quarter" idx="2"/>
          </p:nvPr>
        </p:nvSpPr>
        <p:spPr>
          <a:xfrm>
            <a:off x="11825052" y="177472"/>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36</a:t>
            </a:fld>
            <a:endParaRPr/>
          </a:p>
        </p:txBody>
      </p:sp>
      <p:sp>
        <p:nvSpPr>
          <p:cNvPr id="241" name="3. Flexbox…"/>
          <p:cNvSpPr txBox="1">
            <a:spLocks noGrp="1"/>
          </p:cNvSpPr>
          <p:nvPr>
            <p:ph type="body" idx="1"/>
          </p:nvPr>
        </p:nvSpPr>
        <p:spPr>
          <a:xfrm>
            <a:off x="300454" y="329374"/>
            <a:ext cx="11591091" cy="5919314"/>
          </a:xfrm>
          <a:prstGeom prst="rect">
            <a:avLst/>
          </a:prstGeom>
        </p:spPr>
        <p:txBody>
          <a:bodyPr lIns="50800" tIns="50800" rIns="50800" bIns="50800"/>
          <a:lstStyle/>
          <a:p>
            <a:pPr marL="0" indent="0" defTabSz="215066">
              <a:lnSpc>
                <a:spcPct val="100000"/>
              </a:lnSpc>
              <a:spcBef>
                <a:spcPts val="0"/>
              </a:spcBef>
              <a:buSzTx/>
              <a:buFontTx/>
              <a:buNone/>
              <a:defRPr sz="1512" b="1">
                <a:solidFill>
                  <a:srgbClr val="535860"/>
                </a:solidFill>
                <a:latin typeface="+mn-lt"/>
                <a:ea typeface="+mn-ea"/>
                <a:cs typeface="+mn-cs"/>
                <a:sym typeface="Helvetica"/>
              </a:defRPr>
            </a:pPr>
            <a:r>
              <a:t>3. Flexbox</a:t>
            </a:r>
          </a:p>
          <a:p>
            <a:pPr marL="0" indent="0" defTabSz="215066">
              <a:lnSpc>
                <a:spcPct val="100000"/>
              </a:lnSpc>
              <a:spcBef>
                <a:spcPts val="0"/>
              </a:spcBef>
              <a:buSzTx/>
              <a:buFontTx/>
              <a:buNone/>
              <a:defRPr sz="1512">
                <a:solidFill>
                  <a:srgbClr val="535860"/>
                </a:solidFill>
                <a:latin typeface="+mn-lt"/>
                <a:ea typeface="+mn-ea"/>
                <a:cs typeface="+mn-cs"/>
                <a:sym typeface="Helvetica"/>
              </a:defRPr>
            </a:pPr>
            <a:r>
              <a:t>.container {</a:t>
            </a:r>
          </a:p>
          <a:p>
            <a:pPr marL="0" indent="0" defTabSz="215066">
              <a:lnSpc>
                <a:spcPct val="100000"/>
              </a:lnSpc>
              <a:spcBef>
                <a:spcPts val="0"/>
              </a:spcBef>
              <a:buSzTx/>
              <a:buFontTx/>
              <a:buNone/>
              <a:defRPr sz="1512">
                <a:solidFill>
                  <a:srgbClr val="535860"/>
                </a:solidFill>
                <a:latin typeface="+mn-lt"/>
                <a:ea typeface="+mn-ea"/>
                <a:cs typeface="+mn-cs"/>
                <a:sym typeface="Helvetica"/>
              </a:defRPr>
            </a:pPr>
            <a:r>
              <a:t>    display: flex;</a:t>
            </a:r>
          </a:p>
          <a:p>
            <a:pPr marL="0" indent="0" defTabSz="215066">
              <a:lnSpc>
                <a:spcPct val="100000"/>
              </a:lnSpc>
              <a:spcBef>
                <a:spcPts val="0"/>
              </a:spcBef>
              <a:buSzTx/>
              <a:buFontTx/>
              <a:buNone/>
              <a:defRPr sz="1512">
                <a:solidFill>
                  <a:srgbClr val="535860"/>
                </a:solidFill>
                <a:latin typeface="+mn-lt"/>
                <a:ea typeface="+mn-ea"/>
                <a:cs typeface="+mn-cs"/>
                <a:sym typeface="Helvetica"/>
              </a:defRPr>
            </a:pPr>
            <a:r>
              <a:t>    justify-content: space-between;</a:t>
            </a:r>
          </a:p>
          <a:p>
            <a:pPr marL="0" indent="0" defTabSz="215066">
              <a:lnSpc>
                <a:spcPct val="100000"/>
              </a:lnSpc>
              <a:spcBef>
                <a:spcPts val="0"/>
              </a:spcBef>
              <a:buSzTx/>
              <a:buFontTx/>
              <a:buNone/>
              <a:defRPr sz="1512">
                <a:solidFill>
                  <a:srgbClr val="535860"/>
                </a:solidFill>
                <a:latin typeface="+mn-lt"/>
                <a:ea typeface="+mn-ea"/>
                <a:cs typeface="+mn-cs"/>
                <a:sym typeface="Helvetica"/>
              </a:defRPr>
            </a:pPr>
            <a:r>
              <a:t>}</a:t>
            </a:r>
          </a:p>
          <a:p>
            <a:pPr marL="0" indent="0" defTabSz="215066">
              <a:lnSpc>
                <a:spcPct val="100000"/>
              </a:lnSpc>
              <a:spcBef>
                <a:spcPts val="0"/>
              </a:spcBef>
              <a:buSzTx/>
              <a:buFontTx/>
              <a:buNone/>
              <a:defRPr sz="1512" b="1">
                <a:solidFill>
                  <a:srgbClr val="535860"/>
                </a:solidFill>
                <a:latin typeface="+mn-lt"/>
                <a:ea typeface="+mn-ea"/>
                <a:cs typeface="+mn-cs"/>
                <a:sym typeface="Helvetica"/>
              </a:defRPr>
            </a:pPr>
            <a:endParaRPr/>
          </a:p>
          <a:p>
            <a:pPr marL="0" indent="0" defTabSz="215066">
              <a:lnSpc>
                <a:spcPct val="100000"/>
              </a:lnSpc>
              <a:spcBef>
                <a:spcPts val="0"/>
              </a:spcBef>
              <a:buSzTx/>
              <a:buFontTx/>
              <a:buNone/>
              <a:defRPr sz="1512" b="1">
                <a:solidFill>
                  <a:srgbClr val="535860"/>
                </a:solidFill>
                <a:latin typeface="+mn-lt"/>
                <a:ea typeface="+mn-ea"/>
                <a:cs typeface="+mn-cs"/>
                <a:sym typeface="Helvetica"/>
              </a:defRPr>
            </a:pPr>
            <a:endParaRPr/>
          </a:p>
          <a:p>
            <a:pPr marL="0" indent="0" defTabSz="215066">
              <a:lnSpc>
                <a:spcPct val="100000"/>
              </a:lnSpc>
              <a:spcBef>
                <a:spcPts val="0"/>
              </a:spcBef>
              <a:buSzTx/>
              <a:buFontTx/>
              <a:buNone/>
              <a:defRPr sz="1512" b="1">
                <a:solidFill>
                  <a:srgbClr val="535860"/>
                </a:solidFill>
                <a:latin typeface="+mn-lt"/>
                <a:ea typeface="+mn-ea"/>
                <a:cs typeface="+mn-cs"/>
                <a:sym typeface="Helvetica"/>
              </a:defRPr>
            </a:pPr>
            <a:r>
              <a:t>4. Responsive design</a:t>
            </a:r>
          </a:p>
          <a:p>
            <a:pPr marL="0" indent="0" defTabSz="215066">
              <a:lnSpc>
                <a:spcPct val="100000"/>
              </a:lnSpc>
              <a:spcBef>
                <a:spcPts val="0"/>
              </a:spcBef>
              <a:buSzTx/>
              <a:buFontTx/>
              <a:buNone/>
              <a:defRPr sz="1512">
                <a:solidFill>
                  <a:srgbClr val="535860"/>
                </a:solidFill>
                <a:latin typeface="+mn-lt"/>
                <a:ea typeface="+mn-ea"/>
                <a:cs typeface="+mn-cs"/>
                <a:sym typeface="Helvetica"/>
              </a:defRPr>
            </a:pPr>
            <a:r>
              <a:t>@media screen and (max-width: 600px) {</a:t>
            </a:r>
          </a:p>
          <a:p>
            <a:pPr marL="0" indent="0" defTabSz="215066">
              <a:lnSpc>
                <a:spcPct val="100000"/>
              </a:lnSpc>
              <a:spcBef>
                <a:spcPts val="0"/>
              </a:spcBef>
              <a:buSzTx/>
              <a:buFontTx/>
              <a:buNone/>
              <a:defRPr sz="1512">
                <a:solidFill>
                  <a:srgbClr val="535860"/>
                </a:solidFill>
                <a:latin typeface="+mn-lt"/>
                <a:ea typeface="+mn-ea"/>
                <a:cs typeface="+mn-cs"/>
                <a:sym typeface="Helvetica"/>
              </a:defRPr>
            </a:pPr>
            <a:r>
              <a:t>    body {</a:t>
            </a:r>
          </a:p>
          <a:p>
            <a:pPr marL="0" indent="0" defTabSz="215066">
              <a:lnSpc>
                <a:spcPct val="100000"/>
              </a:lnSpc>
              <a:spcBef>
                <a:spcPts val="0"/>
              </a:spcBef>
              <a:buSzTx/>
              <a:buFontTx/>
              <a:buNone/>
              <a:defRPr sz="1512">
                <a:solidFill>
                  <a:srgbClr val="535860"/>
                </a:solidFill>
                <a:latin typeface="+mn-lt"/>
                <a:ea typeface="+mn-ea"/>
                <a:cs typeface="+mn-cs"/>
                <a:sym typeface="Helvetica"/>
              </a:defRPr>
            </a:pPr>
            <a:r>
              <a:t>        font-size: 14px;</a:t>
            </a:r>
          </a:p>
          <a:p>
            <a:pPr marL="0" indent="0" defTabSz="215066">
              <a:lnSpc>
                <a:spcPct val="100000"/>
              </a:lnSpc>
              <a:spcBef>
                <a:spcPts val="0"/>
              </a:spcBef>
              <a:buSzTx/>
              <a:buFontTx/>
              <a:buNone/>
              <a:defRPr sz="1512">
                <a:solidFill>
                  <a:srgbClr val="535860"/>
                </a:solidFill>
                <a:latin typeface="+mn-lt"/>
                <a:ea typeface="+mn-ea"/>
                <a:cs typeface="+mn-cs"/>
                <a:sym typeface="Helvetica"/>
              </a:defRPr>
            </a:pPr>
            <a:r>
              <a:t>    }</a:t>
            </a:r>
          </a:p>
          <a:p>
            <a:pPr marL="0" indent="0" defTabSz="215066">
              <a:lnSpc>
                <a:spcPct val="100000"/>
              </a:lnSpc>
              <a:spcBef>
                <a:spcPts val="0"/>
              </a:spcBef>
              <a:buSzTx/>
              <a:buFontTx/>
              <a:buNone/>
              <a:defRPr sz="1512">
                <a:solidFill>
                  <a:srgbClr val="535860"/>
                </a:solidFill>
                <a:latin typeface="+mn-lt"/>
                <a:ea typeface="+mn-ea"/>
                <a:cs typeface="+mn-cs"/>
                <a:sym typeface="Helvetica"/>
              </a:defRPr>
            </a:pPr>
            <a:r>
              <a:t>}</a:t>
            </a:r>
          </a:p>
          <a:p>
            <a:pPr marL="0" indent="0" defTabSz="215066">
              <a:lnSpc>
                <a:spcPct val="100000"/>
              </a:lnSpc>
              <a:spcBef>
                <a:spcPts val="0"/>
              </a:spcBef>
              <a:buSzTx/>
              <a:buFontTx/>
              <a:buNone/>
              <a:defRPr sz="1512">
                <a:solidFill>
                  <a:srgbClr val="535860"/>
                </a:solidFill>
                <a:latin typeface="+mn-lt"/>
                <a:ea typeface="+mn-ea"/>
                <a:cs typeface="+mn-cs"/>
                <a:sym typeface="Helvetica"/>
              </a:defRPr>
            </a:pPr>
            <a:endParaRPr/>
          </a:p>
          <a:p>
            <a:pPr marL="0" indent="0" defTabSz="215066">
              <a:lnSpc>
                <a:spcPct val="100000"/>
              </a:lnSpc>
              <a:spcBef>
                <a:spcPts val="200"/>
              </a:spcBef>
              <a:buSzTx/>
              <a:buFontTx/>
              <a:buNone/>
              <a:defRPr sz="2352" b="1">
                <a:solidFill>
                  <a:srgbClr val="535860"/>
                </a:solidFill>
                <a:latin typeface="+mn-lt"/>
                <a:ea typeface="+mn-ea"/>
                <a:cs typeface="+mn-cs"/>
                <a:sym typeface="Helvetica"/>
              </a:defRPr>
            </a:pPr>
            <a:r>
              <a:t>JavaScript:</a:t>
            </a:r>
          </a:p>
          <a:p>
            <a:pPr marL="0" lvl="2" indent="430132" defTabSz="215066">
              <a:lnSpc>
                <a:spcPct val="100000"/>
              </a:lnSpc>
              <a:spcBef>
                <a:spcPts val="200"/>
              </a:spcBef>
              <a:buSzTx/>
              <a:buFontTx/>
              <a:buNone/>
              <a:defRPr sz="1512" b="1">
                <a:solidFill>
                  <a:srgbClr val="535860"/>
                </a:solidFill>
                <a:latin typeface="+mn-lt"/>
                <a:ea typeface="+mn-ea"/>
                <a:cs typeface="+mn-cs"/>
                <a:sym typeface="Helvetica"/>
              </a:defRPr>
            </a:pPr>
            <a:r>
              <a:t>1. Variables</a:t>
            </a:r>
          </a:p>
          <a:p>
            <a:pPr marL="0" lvl="4" indent="860266" defTabSz="215066">
              <a:lnSpc>
                <a:spcPct val="100000"/>
              </a:lnSpc>
              <a:spcBef>
                <a:spcPts val="200"/>
              </a:spcBef>
              <a:buSzTx/>
              <a:buFontTx/>
              <a:buNone/>
              <a:defRPr sz="1512" b="1">
                <a:solidFill>
                  <a:srgbClr val="535860"/>
                </a:solidFill>
                <a:latin typeface="+mn-lt"/>
                <a:ea typeface="+mn-ea"/>
                <a:cs typeface="+mn-cs"/>
                <a:sym typeface="Helvetica"/>
              </a:defRPr>
            </a:pPr>
            <a:r>
              <a:t>let name = ‘John’;</a:t>
            </a:r>
          </a:p>
          <a:p>
            <a:pPr marL="0" lvl="2" indent="430132" defTabSz="215066">
              <a:lnSpc>
                <a:spcPct val="100000"/>
              </a:lnSpc>
              <a:spcBef>
                <a:spcPts val="200"/>
              </a:spcBef>
              <a:buSzTx/>
              <a:buFontTx/>
              <a:buNone/>
              <a:defRPr sz="1512" b="1">
                <a:solidFill>
                  <a:srgbClr val="535860"/>
                </a:solidFill>
                <a:latin typeface="+mn-lt"/>
                <a:ea typeface="+mn-ea"/>
                <a:cs typeface="+mn-cs"/>
                <a:sym typeface="Helvetica"/>
              </a:defRPr>
            </a:pPr>
            <a:endParaRPr/>
          </a:p>
          <a:p>
            <a:pPr marL="0" lvl="2" indent="430132" defTabSz="215066">
              <a:lnSpc>
                <a:spcPct val="100000"/>
              </a:lnSpc>
              <a:spcBef>
                <a:spcPts val="200"/>
              </a:spcBef>
              <a:buSzTx/>
              <a:buFontTx/>
              <a:buNone/>
              <a:defRPr sz="1512" b="1">
                <a:solidFill>
                  <a:srgbClr val="535860"/>
                </a:solidFill>
                <a:latin typeface="+mn-lt"/>
                <a:ea typeface="+mn-ea"/>
                <a:cs typeface="+mn-cs"/>
                <a:sym typeface="Helvetica"/>
              </a:defRPr>
            </a:pPr>
            <a:r>
              <a:t>2. Data types:-  String, Number, Boolean, Array, Object.</a:t>
            </a:r>
          </a:p>
          <a:p>
            <a:pPr marL="0" lvl="3" indent="645200" defTabSz="215066">
              <a:lnSpc>
                <a:spcPct val="100000"/>
              </a:lnSpc>
              <a:spcBef>
                <a:spcPts val="200"/>
              </a:spcBef>
              <a:buSzTx/>
              <a:buFontTx/>
              <a:buNone/>
              <a:defRPr sz="1512" b="1">
                <a:solidFill>
                  <a:srgbClr val="535860"/>
                </a:solidFill>
                <a:latin typeface="+mn-lt"/>
                <a:ea typeface="+mn-ea"/>
                <a:cs typeface="+mn-cs"/>
                <a:sym typeface="Helvetica"/>
              </a:defRPr>
            </a:pPr>
            <a:r>
              <a:t>let age = 25;</a:t>
            </a:r>
          </a:p>
          <a:p>
            <a:pPr marL="0" lvl="3" indent="645200" defTabSz="215066">
              <a:lnSpc>
                <a:spcPct val="100000"/>
              </a:lnSpc>
              <a:spcBef>
                <a:spcPts val="200"/>
              </a:spcBef>
              <a:buSzTx/>
              <a:buFontTx/>
              <a:buNone/>
              <a:defRPr sz="1512" b="1">
                <a:solidFill>
                  <a:srgbClr val="535860"/>
                </a:solidFill>
                <a:latin typeface="+mn-lt"/>
                <a:ea typeface="+mn-ea"/>
                <a:cs typeface="+mn-cs"/>
                <a:sym typeface="Helvetica"/>
              </a:defRPr>
            </a:pPr>
            <a:r>
              <a:t>let isStudent = true;</a:t>
            </a:r>
          </a:p>
          <a:p>
            <a:pPr marL="0" lvl="3" indent="645200" defTabSz="215066">
              <a:lnSpc>
                <a:spcPct val="100000"/>
              </a:lnSpc>
              <a:spcBef>
                <a:spcPts val="200"/>
              </a:spcBef>
              <a:buSzTx/>
              <a:buFontTx/>
              <a:buNone/>
              <a:defRPr sz="1512" b="1">
                <a:solidFill>
                  <a:srgbClr val="535860"/>
                </a:solidFill>
                <a:latin typeface="+mn-lt"/>
                <a:ea typeface="+mn-ea"/>
                <a:cs typeface="+mn-cs"/>
                <a:sym typeface="Helvetica"/>
              </a:defRPr>
            </a:pPr>
            <a:r>
              <a:t>let colours = ['red', 'green', 'blue'];</a:t>
            </a:r>
          </a:p>
          <a:p>
            <a:pPr marL="0" lvl="3" indent="645200" defTabSz="215066">
              <a:lnSpc>
                <a:spcPct val="100000"/>
              </a:lnSpc>
              <a:spcBef>
                <a:spcPts val="200"/>
              </a:spcBef>
              <a:buSzTx/>
              <a:buFontTx/>
              <a:buNone/>
              <a:defRPr sz="1512" b="1">
                <a:solidFill>
                  <a:srgbClr val="535860"/>
                </a:solidFill>
                <a:latin typeface="+mn-lt"/>
                <a:ea typeface="+mn-ea"/>
                <a:cs typeface="+mn-cs"/>
                <a:sym typeface="Helvetica"/>
              </a:defRPr>
            </a:pPr>
            <a:r>
              <a:t>let person = { firstName: 'John', lastName: 'Doe' };</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lide Number"/>
          <p:cNvSpPr txBox="1">
            <a:spLocks noGrp="1"/>
          </p:cNvSpPr>
          <p:nvPr>
            <p:ph type="sldNum" sz="quarter" idx="2"/>
          </p:nvPr>
        </p:nvSpPr>
        <p:spPr>
          <a:xfrm>
            <a:off x="11825052" y="177472"/>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37</a:t>
            </a:fld>
            <a:endParaRPr/>
          </a:p>
        </p:txBody>
      </p:sp>
      <p:sp>
        <p:nvSpPr>
          <p:cNvPr id="244" name="3. Functions…"/>
          <p:cNvSpPr txBox="1">
            <a:spLocks noGrp="1"/>
          </p:cNvSpPr>
          <p:nvPr>
            <p:ph type="body" idx="1"/>
          </p:nvPr>
        </p:nvSpPr>
        <p:spPr>
          <a:xfrm>
            <a:off x="518453" y="362971"/>
            <a:ext cx="11352300" cy="5797574"/>
          </a:xfrm>
          <a:prstGeom prst="rect">
            <a:avLst/>
          </a:prstGeom>
        </p:spPr>
        <p:txBody>
          <a:bodyPr lIns="50800" tIns="50800" rIns="50800" bIns="50800"/>
          <a:lstStyle/>
          <a:p>
            <a:pPr marL="0" indent="0" defTabSz="329184">
              <a:lnSpc>
                <a:spcPct val="100000"/>
              </a:lnSpc>
              <a:spcBef>
                <a:spcPts val="0"/>
              </a:spcBef>
              <a:buSzTx/>
              <a:buFontTx/>
              <a:buNone/>
              <a:defRPr sz="2376" b="1">
                <a:solidFill>
                  <a:srgbClr val="535860"/>
                </a:solidFill>
                <a:latin typeface="+mn-lt"/>
                <a:ea typeface="+mn-ea"/>
                <a:cs typeface="+mn-cs"/>
                <a:sym typeface="Helvetica"/>
              </a:defRPr>
            </a:pPr>
            <a:r>
              <a:t>3. Functions</a:t>
            </a:r>
          </a:p>
          <a:p>
            <a:pPr marL="0" indent="0" defTabSz="329184">
              <a:lnSpc>
                <a:spcPct val="100000"/>
              </a:lnSpc>
              <a:spcBef>
                <a:spcPts val="0"/>
              </a:spcBef>
              <a:buSzTx/>
              <a:buFontTx/>
              <a:buNone/>
              <a:defRPr sz="2376" b="1">
                <a:solidFill>
                  <a:srgbClr val="535860"/>
                </a:solidFill>
                <a:latin typeface="+mn-lt"/>
                <a:ea typeface="+mn-ea"/>
                <a:cs typeface="+mn-cs"/>
                <a:sym typeface="Helvetica"/>
              </a:defRPr>
            </a:pPr>
            <a:endParaRPr/>
          </a:p>
          <a:p>
            <a:pPr marL="0" indent="0" defTabSz="329184">
              <a:lnSpc>
                <a:spcPct val="100000"/>
              </a:lnSpc>
              <a:spcBef>
                <a:spcPts val="0"/>
              </a:spcBef>
              <a:buSzTx/>
              <a:buFontTx/>
              <a:buNone/>
              <a:defRPr sz="2376">
                <a:solidFill>
                  <a:srgbClr val="535860"/>
                </a:solidFill>
                <a:latin typeface="+mn-lt"/>
                <a:ea typeface="+mn-ea"/>
                <a:cs typeface="+mn-cs"/>
                <a:sym typeface="Helvetica"/>
              </a:defRPr>
            </a:pPr>
            <a:r>
              <a:t>function greet(name) {</a:t>
            </a:r>
          </a:p>
          <a:p>
            <a:pPr marL="0" indent="0" defTabSz="329184">
              <a:lnSpc>
                <a:spcPct val="100000"/>
              </a:lnSpc>
              <a:spcBef>
                <a:spcPts val="0"/>
              </a:spcBef>
              <a:buSzTx/>
              <a:buFontTx/>
              <a:buNone/>
              <a:defRPr sz="2376">
                <a:solidFill>
                  <a:srgbClr val="535860"/>
                </a:solidFill>
                <a:latin typeface="+mn-lt"/>
                <a:ea typeface="+mn-ea"/>
                <a:cs typeface="+mn-cs"/>
                <a:sym typeface="Helvetica"/>
              </a:defRPr>
            </a:pPr>
            <a:r>
              <a:t>    return 'Hello, ' + name + '!';</a:t>
            </a:r>
          </a:p>
          <a:p>
            <a:pPr marL="0" indent="0" defTabSz="329184">
              <a:lnSpc>
                <a:spcPct val="100000"/>
              </a:lnSpc>
              <a:spcBef>
                <a:spcPts val="0"/>
              </a:spcBef>
              <a:buSzTx/>
              <a:buFontTx/>
              <a:buNone/>
              <a:defRPr sz="2376">
                <a:solidFill>
                  <a:srgbClr val="535860"/>
                </a:solidFill>
                <a:latin typeface="+mn-lt"/>
                <a:ea typeface="+mn-ea"/>
                <a:cs typeface="+mn-cs"/>
                <a:sym typeface="Helvetica"/>
              </a:defRPr>
            </a:pPr>
            <a:r>
              <a:t>}</a:t>
            </a:r>
          </a:p>
          <a:p>
            <a:pPr marL="0" indent="0" defTabSz="329184">
              <a:lnSpc>
                <a:spcPct val="100000"/>
              </a:lnSpc>
              <a:spcBef>
                <a:spcPts val="0"/>
              </a:spcBef>
              <a:buSzTx/>
              <a:buFontTx/>
              <a:buNone/>
              <a:defRPr sz="2376">
                <a:solidFill>
                  <a:srgbClr val="535860"/>
                </a:solidFill>
                <a:latin typeface="+mn-lt"/>
                <a:ea typeface="+mn-ea"/>
                <a:cs typeface="+mn-cs"/>
                <a:sym typeface="Helvetica"/>
              </a:defRPr>
            </a:pPr>
            <a:endParaRPr/>
          </a:p>
          <a:p>
            <a:pPr marL="0" indent="0" defTabSz="329184">
              <a:lnSpc>
                <a:spcPct val="100000"/>
              </a:lnSpc>
              <a:spcBef>
                <a:spcPts val="0"/>
              </a:spcBef>
              <a:buSzTx/>
              <a:buFontTx/>
              <a:buNone/>
              <a:defRPr sz="2376">
                <a:solidFill>
                  <a:srgbClr val="535860"/>
                </a:solidFill>
                <a:latin typeface="+mn-lt"/>
                <a:ea typeface="+mn-ea"/>
                <a:cs typeface="+mn-cs"/>
                <a:sym typeface="Helvetica"/>
              </a:defRPr>
            </a:pPr>
            <a:r>
              <a:t>let message = greet('Alice');</a:t>
            </a:r>
          </a:p>
          <a:p>
            <a:pPr marL="0" indent="0" defTabSz="329184">
              <a:lnSpc>
                <a:spcPct val="100000"/>
              </a:lnSpc>
              <a:spcBef>
                <a:spcPts val="0"/>
              </a:spcBef>
              <a:buSzTx/>
              <a:buFontTx/>
              <a:buNone/>
              <a:defRPr sz="2376" b="1">
                <a:solidFill>
                  <a:srgbClr val="535860"/>
                </a:solidFill>
                <a:latin typeface="+mn-lt"/>
                <a:ea typeface="+mn-ea"/>
                <a:cs typeface="+mn-cs"/>
                <a:sym typeface="Helvetica"/>
              </a:defRPr>
            </a:pPr>
            <a:endParaRPr/>
          </a:p>
          <a:p>
            <a:pPr marL="0" indent="0" defTabSz="329184">
              <a:lnSpc>
                <a:spcPct val="100000"/>
              </a:lnSpc>
              <a:spcBef>
                <a:spcPts val="0"/>
              </a:spcBef>
              <a:buSzTx/>
              <a:buFontTx/>
              <a:buNone/>
              <a:defRPr sz="2376" b="1">
                <a:solidFill>
                  <a:srgbClr val="535860"/>
                </a:solidFill>
                <a:latin typeface="+mn-lt"/>
                <a:ea typeface="+mn-ea"/>
                <a:cs typeface="+mn-cs"/>
                <a:sym typeface="Helvetica"/>
              </a:defRPr>
            </a:pPr>
            <a:r>
              <a:t>4. Conditionals</a:t>
            </a:r>
          </a:p>
          <a:p>
            <a:pPr marL="0" indent="0" defTabSz="329184">
              <a:lnSpc>
                <a:spcPct val="100000"/>
              </a:lnSpc>
              <a:spcBef>
                <a:spcPts val="0"/>
              </a:spcBef>
              <a:buSzTx/>
              <a:buFontTx/>
              <a:buNone/>
              <a:defRPr sz="2376" b="1">
                <a:solidFill>
                  <a:srgbClr val="535860"/>
                </a:solidFill>
                <a:latin typeface="+mn-lt"/>
                <a:ea typeface="+mn-ea"/>
                <a:cs typeface="+mn-cs"/>
                <a:sym typeface="Helvetica"/>
              </a:defRPr>
            </a:pPr>
            <a:endParaRPr/>
          </a:p>
          <a:p>
            <a:pPr marL="0" indent="0" defTabSz="329184">
              <a:lnSpc>
                <a:spcPct val="100000"/>
              </a:lnSpc>
              <a:spcBef>
                <a:spcPts val="0"/>
              </a:spcBef>
              <a:buSzTx/>
              <a:buFontTx/>
              <a:buNone/>
              <a:defRPr sz="2376">
                <a:solidFill>
                  <a:srgbClr val="535860"/>
                </a:solidFill>
                <a:latin typeface="+mn-lt"/>
                <a:ea typeface="+mn-ea"/>
                <a:cs typeface="+mn-cs"/>
                <a:sym typeface="Helvetica"/>
              </a:defRPr>
            </a:pPr>
            <a:r>
              <a:t>if (age &gt;= 18) {</a:t>
            </a:r>
          </a:p>
          <a:p>
            <a:pPr marL="0" indent="0" defTabSz="329184">
              <a:lnSpc>
                <a:spcPct val="100000"/>
              </a:lnSpc>
              <a:spcBef>
                <a:spcPts val="0"/>
              </a:spcBef>
              <a:buSzTx/>
              <a:buFontTx/>
              <a:buNone/>
              <a:defRPr sz="2376">
                <a:solidFill>
                  <a:srgbClr val="535860"/>
                </a:solidFill>
                <a:latin typeface="+mn-lt"/>
                <a:ea typeface="+mn-ea"/>
                <a:cs typeface="+mn-cs"/>
                <a:sym typeface="Helvetica"/>
              </a:defRPr>
            </a:pPr>
            <a:r>
              <a:t>    console.log('You are an adult.');</a:t>
            </a:r>
          </a:p>
          <a:p>
            <a:pPr marL="0" indent="0" defTabSz="329184">
              <a:lnSpc>
                <a:spcPct val="100000"/>
              </a:lnSpc>
              <a:spcBef>
                <a:spcPts val="0"/>
              </a:spcBef>
              <a:buSzTx/>
              <a:buFontTx/>
              <a:buNone/>
              <a:defRPr sz="2376">
                <a:solidFill>
                  <a:srgbClr val="535860"/>
                </a:solidFill>
                <a:latin typeface="+mn-lt"/>
                <a:ea typeface="+mn-ea"/>
                <a:cs typeface="+mn-cs"/>
                <a:sym typeface="Helvetica"/>
              </a:defRPr>
            </a:pPr>
            <a:r>
              <a:t>} else {</a:t>
            </a:r>
          </a:p>
          <a:p>
            <a:pPr marL="0" indent="0" defTabSz="329184">
              <a:lnSpc>
                <a:spcPct val="100000"/>
              </a:lnSpc>
              <a:spcBef>
                <a:spcPts val="0"/>
              </a:spcBef>
              <a:buSzTx/>
              <a:buFontTx/>
              <a:buNone/>
              <a:defRPr sz="2376">
                <a:solidFill>
                  <a:srgbClr val="535860"/>
                </a:solidFill>
                <a:latin typeface="+mn-lt"/>
                <a:ea typeface="+mn-ea"/>
                <a:cs typeface="+mn-cs"/>
                <a:sym typeface="Helvetica"/>
              </a:defRPr>
            </a:pPr>
            <a:r>
              <a:t>    console.log('You are a minor.');</a:t>
            </a:r>
          </a:p>
          <a:p>
            <a:pPr marL="0" indent="0" defTabSz="329184">
              <a:lnSpc>
                <a:spcPct val="100000"/>
              </a:lnSpc>
              <a:spcBef>
                <a:spcPts val="0"/>
              </a:spcBef>
              <a:buSzTx/>
              <a:buFontTx/>
              <a:buNone/>
              <a:defRPr sz="2376">
                <a:solidFill>
                  <a:srgbClr val="535860"/>
                </a:solidFill>
                <a:latin typeface="+mn-lt"/>
                <a:ea typeface="+mn-ea"/>
                <a:cs typeface="+mn-cs"/>
                <a:sym typeface="Helvetica"/>
              </a:defRPr>
            </a:pPr>
            <a:r>
              <a:t>}</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lide Number"/>
          <p:cNvSpPr txBox="1">
            <a:spLocks noGrp="1"/>
          </p:cNvSpPr>
          <p:nvPr>
            <p:ph type="sldNum" sz="quarter" idx="2"/>
          </p:nvPr>
        </p:nvSpPr>
        <p:spPr>
          <a:xfrm>
            <a:off x="11825052" y="177472"/>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38</a:t>
            </a:fld>
            <a:endParaRPr/>
          </a:p>
        </p:txBody>
      </p:sp>
      <p:sp>
        <p:nvSpPr>
          <p:cNvPr id="247" name="A Content Management System is a software application that allows users to create, manage, and modify digital content."/>
          <p:cNvSpPr txBox="1">
            <a:spLocks noGrp="1"/>
          </p:cNvSpPr>
          <p:nvPr>
            <p:ph type="body" sz="quarter" idx="1"/>
          </p:nvPr>
        </p:nvSpPr>
        <p:spPr>
          <a:xfrm>
            <a:off x="322285" y="783808"/>
            <a:ext cx="11414949" cy="521614"/>
          </a:xfrm>
          <a:prstGeom prst="rect">
            <a:avLst/>
          </a:prstGeom>
        </p:spPr>
        <p:txBody>
          <a:bodyPr lIns="45718" tIns="45718" rIns="45718" bIns="45718"/>
          <a:lstStyle>
            <a:lvl1pPr marL="0" indent="0" defTabSz="152155">
              <a:lnSpc>
                <a:spcPct val="100000"/>
              </a:lnSpc>
              <a:spcBef>
                <a:spcPts val="0"/>
              </a:spcBef>
              <a:buSzTx/>
              <a:buFontTx/>
              <a:buNone/>
              <a:defRPr sz="1664">
                <a:solidFill>
                  <a:srgbClr val="374151"/>
                </a:solidFill>
                <a:latin typeface="+mn-lt"/>
                <a:ea typeface="+mn-ea"/>
                <a:cs typeface="+mn-cs"/>
                <a:sym typeface="Helvetica"/>
              </a:defRPr>
            </a:lvl1pPr>
          </a:lstStyle>
          <a:p>
            <a:r>
              <a:t>A Content Management System is a software application that allows users to create, manage, and modify digital content.</a:t>
            </a:r>
          </a:p>
        </p:txBody>
      </p:sp>
      <p:sp>
        <p:nvSpPr>
          <p:cNvPr id="248" name="CMS (Content Management System) Concepts:"/>
          <p:cNvSpPr txBox="1">
            <a:spLocks noGrp="1"/>
          </p:cNvSpPr>
          <p:nvPr>
            <p:ph type="title"/>
          </p:nvPr>
        </p:nvSpPr>
        <p:spPr>
          <a:xfrm>
            <a:off x="261122" y="162178"/>
            <a:ext cx="5973172" cy="704570"/>
          </a:xfrm>
          <a:prstGeom prst="rect">
            <a:avLst/>
          </a:prstGeom>
        </p:spPr>
        <p:txBody>
          <a:bodyPr lIns="50800" tIns="50800" rIns="50800" bIns="50800" anchor="t">
            <a:normAutofit fontScale="90000"/>
          </a:bodyPr>
          <a:lstStyle>
            <a:lvl1pPr defTabSz="140816">
              <a:lnSpc>
                <a:spcPct val="100000"/>
              </a:lnSpc>
              <a:defRPr sz="3080" b="1">
                <a:solidFill>
                  <a:srgbClr val="535860"/>
                </a:solidFill>
                <a:latin typeface="+mn-lt"/>
                <a:ea typeface="+mn-ea"/>
                <a:cs typeface="+mn-cs"/>
                <a:sym typeface="Helvetica"/>
              </a:defRPr>
            </a:lvl1pPr>
          </a:lstStyle>
          <a:p>
            <a:r>
              <a:t>CMS (Content Management System) Concepts:</a:t>
            </a:r>
          </a:p>
        </p:txBody>
      </p:sp>
      <p:sp>
        <p:nvSpPr>
          <p:cNvPr id="249" name="Building a CMS (Content Management System) with the MERN (MongoDB, Express.js, React, Node.js) stack involves creating a system that allows users to manage and update content easily. Here is a high-level overview of the steps involved:…"/>
          <p:cNvSpPr txBox="1"/>
          <p:nvPr/>
        </p:nvSpPr>
        <p:spPr>
          <a:xfrm>
            <a:off x="489740" y="1348311"/>
            <a:ext cx="10436519" cy="43907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lnSpcReduction="10000"/>
          </a:bodyPr>
          <a:lstStyle/>
          <a:p>
            <a:pPr defTabSz="205968">
              <a:spcBef>
                <a:spcPts val="900"/>
              </a:spcBef>
              <a:defRPr sz="1483">
                <a:solidFill>
                  <a:srgbClr val="374151"/>
                </a:solidFill>
                <a:latin typeface="+mn-lt"/>
                <a:ea typeface="+mn-ea"/>
                <a:cs typeface="+mn-cs"/>
                <a:sym typeface="Helvetica"/>
              </a:defRPr>
            </a:pPr>
            <a:r>
              <a:t>Building a CMS (Content Management System) with the MERN (MongoDB, Express.js, React, Node.js) stack involves creating a system that allows users to manage and update content easily. Here is a high-level overview of the steps involved:</a:t>
            </a:r>
          </a:p>
          <a:p>
            <a:pPr defTabSz="205968">
              <a:spcBef>
                <a:spcPts val="200"/>
              </a:spcBef>
              <a:defRPr sz="1483" b="1">
                <a:latin typeface="+mn-lt"/>
                <a:ea typeface="+mn-ea"/>
                <a:cs typeface="+mn-cs"/>
                <a:sym typeface="Helvetica"/>
              </a:defRPr>
            </a:pPr>
            <a:r>
              <a:t>Backend (Node.js and Express.js)</a:t>
            </a:r>
          </a:p>
          <a:p>
            <a:pPr marL="205968" indent="-143033" defTabSz="205968">
              <a:buClr>
                <a:srgbClr val="374151"/>
              </a:buClr>
              <a:buSzPct val="100000"/>
              <a:buFont typeface="Times New Roman"/>
              <a:buChar char="•"/>
              <a:defRPr sz="1483" b="1">
                <a:solidFill>
                  <a:srgbClr val="374151"/>
                </a:solidFill>
                <a:latin typeface="+mn-lt"/>
                <a:ea typeface="+mn-ea"/>
                <a:cs typeface="+mn-cs"/>
                <a:sym typeface="Helvetica"/>
              </a:defRPr>
            </a:pPr>
            <a:r>
              <a:t>	Set Up Node.js and Express.js:</a:t>
            </a:r>
          </a:p>
          <a:p>
            <a:pPr marL="411937" lvl="1" indent="-143033" defTabSz="205968">
              <a:buClr>
                <a:srgbClr val="374151"/>
              </a:buClr>
              <a:buSzPct val="100000"/>
              <a:buFont typeface="Times New Roman"/>
              <a:buChar char="•"/>
              <a:defRPr sz="1483">
                <a:solidFill>
                  <a:srgbClr val="374151"/>
                </a:solidFill>
                <a:latin typeface="+mn-lt"/>
                <a:ea typeface="+mn-ea"/>
                <a:cs typeface="+mn-cs"/>
                <a:sym typeface="Helvetica"/>
              </a:defRPr>
            </a:pPr>
            <a:r>
              <a:t>	Install Node.js if not already installed.</a:t>
            </a:r>
          </a:p>
          <a:p>
            <a:pPr marL="411937" lvl="1" indent="-143033" defTabSz="205968">
              <a:buClr>
                <a:srgbClr val="374151"/>
              </a:buClr>
              <a:buSzPct val="100000"/>
              <a:buFont typeface="Times New Roman"/>
              <a:buChar char="•"/>
              <a:defRPr sz="1483">
                <a:solidFill>
                  <a:srgbClr val="374151"/>
                </a:solidFill>
                <a:latin typeface="+mn-lt"/>
                <a:ea typeface="+mn-ea"/>
                <a:cs typeface="+mn-cs"/>
                <a:sym typeface="Helvetica"/>
              </a:defRPr>
            </a:pPr>
            <a:r>
              <a:t>	Create a new Node.js project using npm.</a:t>
            </a:r>
          </a:p>
          <a:p>
            <a:pPr marL="205968" indent="-143033" defTabSz="205968">
              <a:buClr>
                <a:srgbClr val="374151"/>
              </a:buClr>
              <a:buSzPct val="100000"/>
              <a:buFont typeface="Times New Roman"/>
              <a:buChar char="•"/>
              <a:defRPr sz="1483" b="1">
                <a:solidFill>
                  <a:srgbClr val="374151"/>
                </a:solidFill>
                <a:latin typeface="+mn-lt"/>
                <a:ea typeface="+mn-ea"/>
                <a:cs typeface="+mn-cs"/>
                <a:sym typeface="Helvetica"/>
              </a:defRPr>
            </a:pPr>
            <a:r>
              <a:t>	Connect to MongoDB:</a:t>
            </a:r>
          </a:p>
          <a:p>
            <a:pPr marL="411937" lvl="1" indent="-143033" defTabSz="205968">
              <a:buClr>
                <a:srgbClr val="374151"/>
              </a:buClr>
              <a:buSzPct val="100000"/>
              <a:buFont typeface="Times New Roman"/>
              <a:buChar char="•"/>
              <a:defRPr sz="1483">
                <a:solidFill>
                  <a:srgbClr val="374151"/>
                </a:solidFill>
                <a:latin typeface="+mn-lt"/>
                <a:ea typeface="+mn-ea"/>
                <a:cs typeface="+mn-cs"/>
                <a:sym typeface="Helvetica"/>
              </a:defRPr>
            </a:pPr>
            <a:r>
              <a:t>	Use Mongoose or the official MongoDB driver to connect to your MongoDB database.</a:t>
            </a:r>
          </a:p>
          <a:p>
            <a:pPr marL="411937" lvl="1" indent="-143033" defTabSz="205968">
              <a:buClr>
                <a:srgbClr val="374151"/>
              </a:buClr>
              <a:buSzPct val="100000"/>
              <a:buFont typeface="Times New Roman"/>
              <a:buChar char="•"/>
              <a:defRPr sz="1483">
                <a:solidFill>
                  <a:srgbClr val="374151"/>
                </a:solidFill>
                <a:latin typeface="+mn-lt"/>
                <a:ea typeface="+mn-ea"/>
                <a:cs typeface="+mn-cs"/>
                <a:sym typeface="Helvetica"/>
              </a:defRPr>
            </a:pPr>
            <a:r>
              <a:t>	Create models for the data you want to manage (e.g., pages, articles).</a:t>
            </a:r>
          </a:p>
          <a:p>
            <a:pPr marL="205968" indent="-143033" defTabSz="205968">
              <a:buClr>
                <a:srgbClr val="374151"/>
              </a:buClr>
              <a:buSzPct val="100000"/>
              <a:buFont typeface="Times New Roman"/>
              <a:buChar char="•"/>
              <a:defRPr sz="1483" b="1">
                <a:solidFill>
                  <a:srgbClr val="374151"/>
                </a:solidFill>
                <a:latin typeface="+mn-lt"/>
                <a:ea typeface="+mn-ea"/>
                <a:cs typeface="+mn-cs"/>
                <a:sym typeface="Helvetica"/>
              </a:defRPr>
            </a:pPr>
            <a:r>
              <a:t>	Create API Endpoints:</a:t>
            </a:r>
          </a:p>
          <a:p>
            <a:pPr marL="411937" lvl="1" indent="-143033" defTabSz="205968">
              <a:buClr>
                <a:srgbClr val="374151"/>
              </a:buClr>
              <a:buSzPct val="100000"/>
              <a:buFont typeface="Times New Roman"/>
              <a:buChar char="•"/>
              <a:defRPr sz="1483">
                <a:solidFill>
                  <a:srgbClr val="374151"/>
                </a:solidFill>
                <a:latin typeface="+mn-lt"/>
                <a:ea typeface="+mn-ea"/>
                <a:cs typeface="+mn-cs"/>
                <a:sym typeface="Helvetica"/>
              </a:defRPr>
            </a:pPr>
            <a:r>
              <a:t>	Build RESTful API endpoints to handle CRUD (Create, Read, Update, Delete) operations for your content.</a:t>
            </a:r>
          </a:p>
          <a:p>
            <a:pPr marL="411937" lvl="1" indent="-143033" defTabSz="205968">
              <a:buClr>
                <a:srgbClr val="374151"/>
              </a:buClr>
              <a:buSzPct val="100000"/>
              <a:buFont typeface="Times New Roman"/>
              <a:buChar char="•"/>
              <a:defRPr sz="1483">
                <a:solidFill>
                  <a:srgbClr val="374151"/>
                </a:solidFill>
                <a:latin typeface="+mn-lt"/>
                <a:ea typeface="+mn-ea"/>
                <a:cs typeface="+mn-cs"/>
                <a:sym typeface="Helvetica"/>
              </a:defRPr>
            </a:pPr>
            <a:r>
              <a:t>	Example endpoints might include </a:t>
            </a:r>
            <a:r>
              <a:rPr>
                <a:latin typeface="Monaco"/>
                <a:ea typeface="Monaco"/>
                <a:cs typeface="Monaco"/>
                <a:sym typeface="Monaco"/>
              </a:rPr>
              <a:t>/api/pages</a:t>
            </a:r>
            <a:r>
              <a:t> and </a:t>
            </a:r>
            <a:r>
              <a:rPr>
                <a:latin typeface="Monaco"/>
                <a:ea typeface="Monaco"/>
                <a:cs typeface="Monaco"/>
                <a:sym typeface="Monaco"/>
              </a:rPr>
              <a:t>/api/articles</a:t>
            </a:r>
            <a:r>
              <a:t>.</a:t>
            </a:r>
          </a:p>
          <a:p>
            <a:pPr marL="205968" indent="-143033" defTabSz="205968">
              <a:buClr>
                <a:srgbClr val="374151"/>
              </a:buClr>
              <a:buSzPct val="100000"/>
              <a:buFont typeface="Times New Roman"/>
              <a:buChar char="•"/>
              <a:defRPr sz="1483" b="1">
                <a:solidFill>
                  <a:srgbClr val="374151"/>
                </a:solidFill>
                <a:latin typeface="+mn-lt"/>
                <a:ea typeface="+mn-ea"/>
                <a:cs typeface="+mn-cs"/>
                <a:sym typeface="Helvetica"/>
              </a:defRPr>
            </a:pPr>
            <a:r>
              <a:t>	Implement Authentication (Optional):</a:t>
            </a:r>
          </a:p>
          <a:p>
            <a:pPr marL="411937" lvl="1" indent="-143033" defTabSz="205968">
              <a:buClr>
                <a:srgbClr val="374151"/>
              </a:buClr>
              <a:buSzPct val="100000"/>
              <a:buFont typeface="Times New Roman"/>
              <a:buChar char="•"/>
              <a:defRPr sz="1483">
                <a:solidFill>
                  <a:srgbClr val="374151"/>
                </a:solidFill>
                <a:latin typeface="+mn-lt"/>
                <a:ea typeface="+mn-ea"/>
                <a:cs typeface="+mn-cs"/>
                <a:sym typeface="Helvetica"/>
              </a:defRPr>
            </a:pPr>
            <a:r>
              <a:t>	If users need to log in to manage content, implement user authentication.</a:t>
            </a:r>
          </a:p>
          <a:p>
            <a:pPr marL="411937" lvl="1" indent="-143033" defTabSz="205968">
              <a:buClr>
                <a:srgbClr val="374151"/>
              </a:buClr>
              <a:buSzPct val="100000"/>
              <a:buFont typeface="Times New Roman"/>
              <a:buChar char="•"/>
              <a:defRPr sz="1483">
                <a:solidFill>
                  <a:srgbClr val="374151"/>
                </a:solidFill>
                <a:latin typeface="+mn-lt"/>
                <a:ea typeface="+mn-ea"/>
                <a:cs typeface="+mn-cs"/>
                <a:sym typeface="Helvetica"/>
              </a:defRPr>
            </a:pPr>
            <a:r>
              <a:t>	You can use libraries like Passport.js for authentication.</a:t>
            </a:r>
          </a:p>
          <a:p>
            <a:pPr marL="205968" indent="-143033" defTabSz="205968">
              <a:buClr>
                <a:srgbClr val="374151"/>
              </a:buClr>
              <a:buSzPct val="100000"/>
              <a:buFont typeface="Times New Roman"/>
              <a:buChar char="•"/>
              <a:defRPr sz="1483" b="1">
                <a:solidFill>
                  <a:srgbClr val="374151"/>
                </a:solidFill>
                <a:latin typeface="+mn-lt"/>
                <a:ea typeface="+mn-ea"/>
                <a:cs typeface="+mn-cs"/>
                <a:sym typeface="Helvetica"/>
              </a:defRPr>
            </a:pPr>
            <a:r>
              <a:t>	Handle File Uploads (Optional):</a:t>
            </a:r>
          </a:p>
          <a:p>
            <a:pPr marL="411937" lvl="1" indent="-143033" defTabSz="205968">
              <a:buClr>
                <a:srgbClr val="374151"/>
              </a:buClr>
              <a:buSzPct val="100000"/>
              <a:buFont typeface="Times New Roman"/>
              <a:buChar char="•"/>
              <a:defRPr sz="1483">
                <a:solidFill>
                  <a:srgbClr val="374151"/>
                </a:solidFill>
                <a:latin typeface="+mn-lt"/>
                <a:ea typeface="+mn-ea"/>
                <a:cs typeface="+mn-cs"/>
                <a:sym typeface="Helvetica"/>
              </a:defRPr>
            </a:pPr>
            <a:r>
              <a:t>	If your CMS involves media content, implement a mechanism for users to upload and manage files.</a:t>
            </a:r>
          </a:p>
          <a:p>
            <a:pPr marL="411937" lvl="1" indent="-143033" defTabSz="205968">
              <a:buClr>
                <a:srgbClr val="374151"/>
              </a:buClr>
              <a:buSzPct val="100000"/>
              <a:buFont typeface="Times New Roman"/>
              <a:buChar char="•"/>
              <a:defRPr sz="1483">
                <a:solidFill>
                  <a:srgbClr val="374151"/>
                </a:solidFill>
                <a:latin typeface="+mn-lt"/>
                <a:ea typeface="+mn-ea"/>
                <a:cs typeface="+mn-cs"/>
                <a:sym typeface="Helvetica"/>
              </a:defRPr>
            </a:pPr>
            <a:r>
              <a:t>	Consider using a library like Multer for handling file uploads.</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Slide Number"/>
          <p:cNvSpPr txBox="1">
            <a:spLocks noGrp="1"/>
          </p:cNvSpPr>
          <p:nvPr>
            <p:ph type="sldNum" sz="quarter" idx="2"/>
          </p:nvPr>
        </p:nvSpPr>
        <p:spPr>
          <a:xfrm>
            <a:off x="11825052" y="177472"/>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39</a:t>
            </a:fld>
            <a:endParaRPr/>
          </a:p>
        </p:txBody>
      </p:sp>
      <p:sp>
        <p:nvSpPr>
          <p:cNvPr id="252" name="Frontend (React)…"/>
          <p:cNvSpPr txBox="1">
            <a:spLocks noGrp="1"/>
          </p:cNvSpPr>
          <p:nvPr>
            <p:ph type="body" idx="1"/>
          </p:nvPr>
        </p:nvSpPr>
        <p:spPr>
          <a:xfrm>
            <a:off x="321346" y="447029"/>
            <a:ext cx="11691427" cy="5855027"/>
          </a:xfrm>
          <a:prstGeom prst="rect">
            <a:avLst/>
          </a:prstGeom>
        </p:spPr>
        <p:txBody>
          <a:bodyPr lIns="50800" tIns="50800" rIns="50800" bIns="50800"/>
          <a:lstStyle/>
          <a:p>
            <a:pPr marL="0" indent="0" defTabSz="210585">
              <a:lnSpc>
                <a:spcPct val="100000"/>
              </a:lnSpc>
              <a:spcBef>
                <a:spcPts val="200"/>
              </a:spcBef>
              <a:buSzTx/>
              <a:buFontTx/>
              <a:buNone/>
              <a:defRPr sz="1504" b="1">
                <a:latin typeface="+mn-lt"/>
                <a:ea typeface="+mn-ea"/>
                <a:cs typeface="+mn-cs"/>
                <a:sym typeface="Helvetica"/>
              </a:defRPr>
            </a:pPr>
            <a:r>
              <a:t>Frontend (React)</a:t>
            </a:r>
          </a:p>
          <a:p>
            <a:pPr marL="210585" indent="-146240" defTabSz="210585">
              <a:lnSpc>
                <a:spcPct val="100000"/>
              </a:lnSpc>
              <a:spcBef>
                <a:spcPts val="0"/>
              </a:spcBef>
              <a:buClr>
                <a:srgbClr val="374151"/>
              </a:buClr>
              <a:buFont typeface="Times New Roman"/>
              <a:defRPr sz="1504" b="1">
                <a:solidFill>
                  <a:srgbClr val="374151"/>
                </a:solidFill>
                <a:latin typeface="+mn-lt"/>
                <a:ea typeface="+mn-ea"/>
                <a:cs typeface="+mn-cs"/>
                <a:sym typeface="Helvetica"/>
              </a:defRPr>
            </a:pPr>
            <a:r>
              <a:t>	Set Up React App:</a:t>
            </a:r>
          </a:p>
          <a:p>
            <a:pPr marL="421172" lvl="1" indent="-146240" defTabSz="210585">
              <a:lnSpc>
                <a:spcPct val="100000"/>
              </a:lnSpc>
              <a:spcBef>
                <a:spcPts val="0"/>
              </a:spcBef>
              <a:buClr>
                <a:srgbClr val="374151"/>
              </a:buClr>
              <a:buFont typeface="Times New Roman"/>
              <a:buChar char="•"/>
              <a:defRPr sz="1504">
                <a:solidFill>
                  <a:srgbClr val="374151"/>
                </a:solidFill>
                <a:latin typeface="+mn-lt"/>
                <a:ea typeface="+mn-ea"/>
                <a:cs typeface="+mn-cs"/>
                <a:sym typeface="Helvetica"/>
              </a:defRPr>
            </a:pPr>
            <a:r>
              <a:t>	Use Create React App or set up your React project manually.</a:t>
            </a:r>
          </a:p>
          <a:p>
            <a:pPr marL="210585" indent="-146240" defTabSz="210585">
              <a:lnSpc>
                <a:spcPct val="100000"/>
              </a:lnSpc>
              <a:spcBef>
                <a:spcPts val="0"/>
              </a:spcBef>
              <a:buClr>
                <a:srgbClr val="374151"/>
              </a:buClr>
              <a:buFont typeface="Times New Roman"/>
              <a:defRPr sz="1504" b="1">
                <a:solidFill>
                  <a:srgbClr val="374151"/>
                </a:solidFill>
                <a:latin typeface="+mn-lt"/>
                <a:ea typeface="+mn-ea"/>
                <a:cs typeface="+mn-cs"/>
                <a:sym typeface="Helvetica"/>
              </a:defRPr>
            </a:pPr>
            <a:r>
              <a:t>	Create Components:</a:t>
            </a:r>
          </a:p>
          <a:p>
            <a:pPr marL="421172" lvl="1" indent="-146240" defTabSz="210585">
              <a:lnSpc>
                <a:spcPct val="100000"/>
              </a:lnSpc>
              <a:spcBef>
                <a:spcPts val="0"/>
              </a:spcBef>
              <a:buClr>
                <a:srgbClr val="374151"/>
              </a:buClr>
              <a:buFont typeface="Times New Roman"/>
              <a:buChar char="•"/>
              <a:defRPr sz="1504">
                <a:solidFill>
                  <a:srgbClr val="374151"/>
                </a:solidFill>
                <a:latin typeface="+mn-lt"/>
                <a:ea typeface="+mn-ea"/>
                <a:cs typeface="+mn-cs"/>
                <a:sym typeface="Helvetica"/>
              </a:defRPr>
            </a:pPr>
            <a:r>
              <a:t>	Build React components for managing different types of content (e.g., pages, articles).</a:t>
            </a:r>
          </a:p>
          <a:p>
            <a:pPr marL="421172" lvl="1" indent="-146240" defTabSz="210585">
              <a:lnSpc>
                <a:spcPct val="100000"/>
              </a:lnSpc>
              <a:spcBef>
                <a:spcPts val="0"/>
              </a:spcBef>
              <a:buClr>
                <a:srgbClr val="374151"/>
              </a:buClr>
              <a:buFont typeface="Times New Roman"/>
              <a:buChar char="•"/>
              <a:defRPr sz="1504">
                <a:solidFill>
                  <a:srgbClr val="374151"/>
                </a:solidFill>
                <a:latin typeface="+mn-lt"/>
                <a:ea typeface="+mn-ea"/>
                <a:cs typeface="+mn-cs"/>
                <a:sym typeface="Helvetica"/>
              </a:defRPr>
            </a:pPr>
            <a:r>
              <a:t>	Use state and props to manage data and communication between components.</a:t>
            </a:r>
          </a:p>
          <a:p>
            <a:pPr marL="210585" indent="-146240" defTabSz="210585">
              <a:lnSpc>
                <a:spcPct val="100000"/>
              </a:lnSpc>
              <a:spcBef>
                <a:spcPts val="0"/>
              </a:spcBef>
              <a:buClr>
                <a:srgbClr val="374151"/>
              </a:buClr>
              <a:buFont typeface="Times New Roman"/>
              <a:defRPr sz="1504" b="1">
                <a:solidFill>
                  <a:srgbClr val="374151"/>
                </a:solidFill>
                <a:latin typeface="+mn-lt"/>
                <a:ea typeface="+mn-ea"/>
                <a:cs typeface="+mn-cs"/>
                <a:sym typeface="Helvetica"/>
              </a:defRPr>
            </a:pPr>
            <a:r>
              <a:t>	Implement CRUD Operations:</a:t>
            </a:r>
          </a:p>
          <a:p>
            <a:pPr marL="421172" lvl="1" indent="-146240" defTabSz="210585">
              <a:lnSpc>
                <a:spcPct val="100000"/>
              </a:lnSpc>
              <a:spcBef>
                <a:spcPts val="0"/>
              </a:spcBef>
              <a:buClr>
                <a:srgbClr val="374151"/>
              </a:buClr>
              <a:buFont typeface="Times New Roman"/>
              <a:buChar char="•"/>
              <a:defRPr sz="1504">
                <a:solidFill>
                  <a:srgbClr val="374151"/>
                </a:solidFill>
                <a:latin typeface="+mn-lt"/>
                <a:ea typeface="+mn-ea"/>
                <a:cs typeface="+mn-cs"/>
                <a:sym typeface="Helvetica"/>
              </a:defRPr>
            </a:pPr>
            <a:r>
              <a:t>	Create forms and components to add, edit, and delete content.</a:t>
            </a:r>
          </a:p>
          <a:p>
            <a:pPr marL="421172" lvl="1" indent="-146240" defTabSz="210585">
              <a:lnSpc>
                <a:spcPct val="100000"/>
              </a:lnSpc>
              <a:spcBef>
                <a:spcPts val="0"/>
              </a:spcBef>
              <a:buClr>
                <a:srgbClr val="374151"/>
              </a:buClr>
              <a:buFont typeface="Times New Roman"/>
              <a:buChar char="•"/>
              <a:defRPr sz="1504">
                <a:solidFill>
                  <a:srgbClr val="374151"/>
                </a:solidFill>
                <a:latin typeface="+mn-lt"/>
                <a:ea typeface="+mn-ea"/>
                <a:cs typeface="+mn-cs"/>
                <a:sym typeface="Helvetica"/>
              </a:defRPr>
            </a:pPr>
            <a:r>
              <a:t>	Use AJAX or fetch to communicate with your backend API.</a:t>
            </a:r>
          </a:p>
          <a:p>
            <a:pPr marL="210585" indent="-146240" defTabSz="210585">
              <a:lnSpc>
                <a:spcPct val="100000"/>
              </a:lnSpc>
              <a:spcBef>
                <a:spcPts val="0"/>
              </a:spcBef>
              <a:buClr>
                <a:srgbClr val="374151"/>
              </a:buClr>
              <a:buFont typeface="Times New Roman"/>
              <a:defRPr sz="1504" b="1">
                <a:solidFill>
                  <a:srgbClr val="374151"/>
                </a:solidFill>
                <a:latin typeface="+mn-lt"/>
                <a:ea typeface="+mn-ea"/>
                <a:cs typeface="+mn-cs"/>
                <a:sym typeface="Helvetica"/>
              </a:defRPr>
            </a:pPr>
            <a:r>
              <a:t>	Integrate with Backend API:</a:t>
            </a:r>
          </a:p>
          <a:p>
            <a:pPr marL="421172" lvl="1" indent="-146240" defTabSz="210585">
              <a:lnSpc>
                <a:spcPct val="100000"/>
              </a:lnSpc>
              <a:spcBef>
                <a:spcPts val="0"/>
              </a:spcBef>
              <a:buClr>
                <a:srgbClr val="374151"/>
              </a:buClr>
              <a:buFont typeface="Times New Roman"/>
              <a:buChar char="•"/>
              <a:defRPr sz="1504">
                <a:solidFill>
                  <a:srgbClr val="374151"/>
                </a:solidFill>
                <a:latin typeface="+mn-lt"/>
                <a:ea typeface="+mn-ea"/>
                <a:cs typeface="+mn-cs"/>
                <a:sym typeface="Helvetica"/>
              </a:defRPr>
            </a:pPr>
            <a:r>
              <a:t>	Make API requests to fetch and update content data.</a:t>
            </a:r>
          </a:p>
          <a:p>
            <a:pPr marL="421172" lvl="1" indent="-146240" defTabSz="210585">
              <a:lnSpc>
                <a:spcPct val="100000"/>
              </a:lnSpc>
              <a:spcBef>
                <a:spcPts val="0"/>
              </a:spcBef>
              <a:buClr>
                <a:srgbClr val="374151"/>
              </a:buClr>
              <a:buFont typeface="Times New Roman"/>
              <a:buChar char="•"/>
              <a:defRPr sz="1504">
                <a:solidFill>
                  <a:srgbClr val="374151"/>
                </a:solidFill>
                <a:latin typeface="+mn-lt"/>
                <a:ea typeface="+mn-ea"/>
                <a:cs typeface="+mn-cs"/>
                <a:sym typeface="Helvetica"/>
              </a:defRPr>
            </a:pPr>
            <a:r>
              <a:t>	Update the UI based on the responses from the backend.</a:t>
            </a:r>
          </a:p>
          <a:p>
            <a:pPr marL="210585" indent="-146240" defTabSz="210585">
              <a:lnSpc>
                <a:spcPct val="100000"/>
              </a:lnSpc>
              <a:spcBef>
                <a:spcPts val="0"/>
              </a:spcBef>
              <a:buClr>
                <a:srgbClr val="374151"/>
              </a:buClr>
              <a:buFont typeface="Times New Roman"/>
              <a:defRPr sz="1504" b="1">
                <a:solidFill>
                  <a:srgbClr val="374151"/>
                </a:solidFill>
                <a:latin typeface="+mn-lt"/>
                <a:ea typeface="+mn-ea"/>
                <a:cs typeface="+mn-cs"/>
                <a:sym typeface="Helvetica"/>
              </a:defRPr>
            </a:pPr>
            <a:r>
              <a:t>	Routing:</a:t>
            </a:r>
          </a:p>
          <a:p>
            <a:pPr marL="421172" lvl="1" indent="-146240" defTabSz="210585">
              <a:lnSpc>
                <a:spcPct val="100000"/>
              </a:lnSpc>
              <a:spcBef>
                <a:spcPts val="0"/>
              </a:spcBef>
              <a:buClr>
                <a:srgbClr val="374151"/>
              </a:buClr>
              <a:buFont typeface="Times New Roman"/>
              <a:buChar char="•"/>
              <a:defRPr sz="1504">
                <a:solidFill>
                  <a:srgbClr val="374151"/>
                </a:solidFill>
                <a:latin typeface="+mn-lt"/>
                <a:ea typeface="+mn-ea"/>
                <a:cs typeface="+mn-cs"/>
                <a:sym typeface="Helvetica"/>
              </a:defRPr>
            </a:pPr>
            <a:r>
              <a:t>	Implement client-side routing for different sections of your CMS.</a:t>
            </a:r>
          </a:p>
          <a:p>
            <a:pPr marL="421172" lvl="1" indent="-146240" defTabSz="210585">
              <a:lnSpc>
                <a:spcPct val="100000"/>
              </a:lnSpc>
              <a:spcBef>
                <a:spcPts val="0"/>
              </a:spcBef>
              <a:buClr>
                <a:srgbClr val="374151"/>
              </a:buClr>
              <a:buFont typeface="Times New Roman"/>
              <a:buChar char="•"/>
              <a:defRPr sz="1504">
                <a:solidFill>
                  <a:srgbClr val="374151"/>
                </a:solidFill>
                <a:latin typeface="+mn-lt"/>
                <a:ea typeface="+mn-ea"/>
                <a:cs typeface="+mn-cs"/>
                <a:sym typeface="Helvetica"/>
              </a:defRPr>
            </a:pPr>
            <a:r>
              <a:t>	You can use React Router for this purpose.</a:t>
            </a:r>
          </a:p>
          <a:p>
            <a:pPr marL="210585" indent="-146240" defTabSz="210585">
              <a:lnSpc>
                <a:spcPct val="100000"/>
              </a:lnSpc>
              <a:spcBef>
                <a:spcPts val="0"/>
              </a:spcBef>
              <a:buClr>
                <a:srgbClr val="374151"/>
              </a:buClr>
              <a:buFont typeface="Times New Roman"/>
              <a:defRPr sz="1504" b="1">
                <a:solidFill>
                  <a:srgbClr val="374151"/>
                </a:solidFill>
                <a:latin typeface="+mn-lt"/>
                <a:ea typeface="+mn-ea"/>
                <a:cs typeface="+mn-cs"/>
                <a:sym typeface="Helvetica"/>
              </a:defRPr>
            </a:pPr>
            <a:r>
              <a:t>	User Authentication (Optional):</a:t>
            </a:r>
          </a:p>
          <a:p>
            <a:pPr marL="421172" lvl="1" indent="-146240" defTabSz="210585">
              <a:lnSpc>
                <a:spcPct val="100000"/>
              </a:lnSpc>
              <a:spcBef>
                <a:spcPts val="0"/>
              </a:spcBef>
              <a:buClr>
                <a:srgbClr val="374151"/>
              </a:buClr>
              <a:buFont typeface="Times New Roman"/>
              <a:buChar char="•"/>
              <a:defRPr sz="1504">
                <a:solidFill>
                  <a:srgbClr val="374151"/>
                </a:solidFill>
                <a:latin typeface="+mn-lt"/>
                <a:ea typeface="+mn-ea"/>
                <a:cs typeface="+mn-cs"/>
                <a:sym typeface="Helvetica"/>
              </a:defRPr>
            </a:pPr>
            <a:r>
              <a:t>	If you have implemented user authentication on the backend, create protected routes and components that require authentication.</a:t>
            </a:r>
          </a:p>
          <a:p>
            <a:pPr marL="421172" lvl="1" indent="-146240" defTabSz="210585">
              <a:lnSpc>
                <a:spcPct val="100000"/>
              </a:lnSpc>
              <a:spcBef>
                <a:spcPts val="0"/>
              </a:spcBef>
              <a:buClr>
                <a:srgbClr val="374151"/>
              </a:buClr>
              <a:buFont typeface="Times New Roman"/>
              <a:buChar char="•"/>
              <a:defRPr sz="1504">
                <a:solidFill>
                  <a:srgbClr val="374151"/>
                </a:solidFill>
                <a:latin typeface="+mn-lt"/>
                <a:ea typeface="+mn-ea"/>
                <a:cs typeface="+mn-cs"/>
                <a:sym typeface="Helvetica"/>
              </a:defRPr>
            </a:pPr>
            <a:endParaRPr/>
          </a:p>
          <a:p>
            <a:pPr marL="0" indent="0" defTabSz="210585">
              <a:lnSpc>
                <a:spcPct val="100000"/>
              </a:lnSpc>
              <a:spcBef>
                <a:spcPts val="200"/>
              </a:spcBef>
              <a:buSzTx/>
              <a:buFontTx/>
              <a:buNone/>
              <a:defRPr sz="1504" b="1">
                <a:latin typeface="+mn-lt"/>
                <a:ea typeface="+mn-ea"/>
                <a:cs typeface="+mn-cs"/>
                <a:sym typeface="Helvetica"/>
              </a:defRPr>
            </a:pPr>
            <a:r>
              <a:t>Putting It All Together</a:t>
            </a:r>
          </a:p>
          <a:p>
            <a:pPr marL="210585" indent="-146240" defTabSz="210585">
              <a:lnSpc>
                <a:spcPct val="100000"/>
              </a:lnSpc>
              <a:spcBef>
                <a:spcPts val="0"/>
              </a:spcBef>
              <a:buClr>
                <a:srgbClr val="374151"/>
              </a:buClr>
              <a:buFont typeface="Times New Roman"/>
              <a:defRPr sz="1504">
                <a:solidFill>
                  <a:srgbClr val="374151"/>
                </a:solidFill>
                <a:latin typeface="+mn-lt"/>
                <a:ea typeface="+mn-ea"/>
                <a:cs typeface="+mn-cs"/>
                <a:sym typeface="Helvetica"/>
              </a:defRPr>
            </a:pPr>
            <a:r>
              <a:t>	Run Both Servers</a:t>
            </a:r>
          </a:p>
          <a:p>
            <a:pPr marL="210585" indent="-146240" defTabSz="210585">
              <a:lnSpc>
                <a:spcPct val="100000"/>
              </a:lnSpc>
              <a:spcBef>
                <a:spcPts val="0"/>
              </a:spcBef>
              <a:buClr>
                <a:srgbClr val="374151"/>
              </a:buClr>
              <a:buFont typeface="Times New Roman"/>
              <a:defRPr sz="1504">
                <a:solidFill>
                  <a:srgbClr val="374151"/>
                </a:solidFill>
                <a:latin typeface="+mn-lt"/>
                <a:ea typeface="+mn-ea"/>
                <a:cs typeface="+mn-cs"/>
                <a:sym typeface="Helvetica"/>
              </a:defRPr>
            </a:pPr>
            <a:r>
              <a:t>	Test and Debug</a:t>
            </a:r>
          </a:p>
          <a:p>
            <a:pPr marL="210585" indent="-146240" defTabSz="210585">
              <a:lnSpc>
                <a:spcPct val="100000"/>
              </a:lnSpc>
              <a:spcBef>
                <a:spcPts val="0"/>
              </a:spcBef>
              <a:buClr>
                <a:srgbClr val="374151"/>
              </a:buClr>
              <a:buFont typeface="Times New Roman"/>
              <a:defRPr sz="1504">
                <a:solidFill>
                  <a:srgbClr val="374151"/>
                </a:solidFill>
                <a:latin typeface="+mn-lt"/>
                <a:ea typeface="+mn-ea"/>
                <a:cs typeface="+mn-cs"/>
                <a:sym typeface="Helvetica"/>
              </a:defRPr>
            </a:pPr>
            <a:r>
              <a:t>	Deployment</a:t>
            </a:r>
          </a:p>
          <a:p>
            <a:pPr marL="210585" indent="-146240" defTabSz="210585">
              <a:lnSpc>
                <a:spcPct val="100000"/>
              </a:lnSpc>
              <a:spcBef>
                <a:spcPts val="0"/>
              </a:spcBef>
              <a:buClr>
                <a:srgbClr val="374151"/>
              </a:buClr>
              <a:buFont typeface="Times New Roman"/>
              <a:defRPr sz="1504">
                <a:solidFill>
                  <a:srgbClr val="374151"/>
                </a:solidFill>
                <a:latin typeface="+mn-lt"/>
                <a:ea typeface="+mn-ea"/>
                <a:cs typeface="+mn-cs"/>
                <a:sym typeface="Helvetica"/>
              </a:defRPr>
            </a:pPr>
            <a:r>
              <a:t>	Security Considerations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itle 5"/>
          <p:cNvSpPr txBox="1">
            <a:spLocks noGrp="1"/>
          </p:cNvSpPr>
          <p:nvPr>
            <p:ph type="title"/>
          </p:nvPr>
        </p:nvSpPr>
        <p:spPr>
          <a:xfrm>
            <a:off x="425816" y="365125"/>
            <a:ext cx="10515601" cy="981169"/>
          </a:xfrm>
          <a:prstGeom prst="rect">
            <a:avLst/>
          </a:prstGeom>
        </p:spPr>
        <p:txBody>
          <a:bodyPr/>
          <a:lstStyle>
            <a:lvl1pPr>
              <a:defRPr sz="3200" b="1"/>
            </a:lvl1pPr>
          </a:lstStyle>
          <a:p>
            <a:r>
              <a:t>Web Development can be classified into two ways</a:t>
            </a:r>
          </a:p>
        </p:txBody>
      </p:sp>
      <p:sp>
        <p:nvSpPr>
          <p:cNvPr id="116" name="Slide Number Placeholder 8"/>
          <p:cNvSpPr txBox="1">
            <a:spLocks noGrp="1"/>
          </p:cNvSpPr>
          <p:nvPr>
            <p:ph type="sldNum" sz="quarter" idx="2"/>
          </p:nvPr>
        </p:nvSpPr>
        <p:spPr>
          <a:xfrm>
            <a:off x="11902294" y="177472"/>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a:t>
            </a:fld>
            <a:endParaRPr/>
          </a:p>
        </p:txBody>
      </p:sp>
      <p:sp>
        <p:nvSpPr>
          <p:cNvPr id="117" name="Content Placeholder 1"/>
          <p:cNvSpPr txBox="1">
            <a:spLocks noGrp="1"/>
          </p:cNvSpPr>
          <p:nvPr>
            <p:ph type="body" idx="1"/>
          </p:nvPr>
        </p:nvSpPr>
        <p:spPr>
          <a:xfrm>
            <a:off x="425815" y="1698625"/>
            <a:ext cx="10654562" cy="4351338"/>
          </a:xfrm>
          <a:prstGeom prst="rect">
            <a:avLst/>
          </a:prstGeom>
        </p:spPr>
        <p:txBody>
          <a:bodyPr/>
          <a:lstStyle/>
          <a:p>
            <a:pPr>
              <a:defRPr u="sng"/>
            </a:pPr>
            <a:r>
              <a:rPr>
                <a:solidFill>
                  <a:srgbClr val="AC5391"/>
                </a:solidFill>
                <a:uFill>
                  <a:solidFill>
                    <a:srgbClr val="AC5391"/>
                  </a:solidFill>
                </a:uFill>
                <a:hlinkClick r:id="rId2"/>
              </a:rPr>
              <a:t>Frontend Development</a:t>
            </a:r>
          </a:p>
          <a:p>
            <a:pPr marL="0" indent="0">
              <a:buSzTx/>
              <a:buNone/>
            </a:pPr>
            <a:r>
              <a:t>The part of a website where the user interacts directly is termed as     front end. It is also referred to as the ‘client side’ of the application.</a:t>
            </a:r>
          </a:p>
          <a:p>
            <a:pPr>
              <a:defRPr u="sng"/>
            </a:pPr>
            <a:r>
              <a:rPr>
                <a:solidFill>
                  <a:srgbClr val="AC5391"/>
                </a:solidFill>
                <a:uFill>
                  <a:solidFill>
                    <a:srgbClr val="AC5391"/>
                  </a:solidFill>
                </a:uFill>
                <a:hlinkClick r:id="rId3"/>
              </a:rPr>
              <a:t>Backend Development</a:t>
            </a:r>
          </a:p>
          <a:p>
            <a:pPr marL="0" indent="0">
              <a:buSzTx/>
              <a:buNone/>
            </a:pPr>
            <a:r>
              <a:t>Backend is the server side of a website. It is part of the website that users cannot see and interact with. It is the portion of software that does not come in direct contact with the users. It is used to store and arrange data.</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itle 5"/>
          <p:cNvSpPr txBox="1">
            <a:spLocks noGrp="1"/>
          </p:cNvSpPr>
          <p:nvPr>
            <p:ph type="title"/>
          </p:nvPr>
        </p:nvSpPr>
        <p:spPr>
          <a:xfrm>
            <a:off x="425816" y="365125"/>
            <a:ext cx="10515601" cy="5176693"/>
          </a:xfrm>
          <a:prstGeom prst="rect">
            <a:avLst/>
          </a:prstGeom>
        </p:spPr>
        <p:txBody>
          <a:bodyPr/>
          <a:lstStyle>
            <a:lvl1pPr algn="ctr"/>
          </a:lstStyle>
          <a:p>
            <a:r>
              <a:t>Development Environment Setup</a:t>
            </a:r>
          </a:p>
        </p:txBody>
      </p:sp>
      <p:sp>
        <p:nvSpPr>
          <p:cNvPr id="255" name="Slide Number Placeholder 8"/>
          <p:cNvSpPr txBox="1">
            <a:spLocks noGrp="1"/>
          </p:cNvSpPr>
          <p:nvPr>
            <p:ph type="sldNum" sz="quarter" idx="2"/>
          </p:nvPr>
        </p:nvSpPr>
        <p:spPr>
          <a:xfrm>
            <a:off x="11825052" y="177472"/>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40</a:t>
            </a:fld>
            <a:endParaRP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Title 5"/>
          <p:cNvSpPr txBox="1">
            <a:spLocks noGrp="1"/>
          </p:cNvSpPr>
          <p:nvPr>
            <p:ph type="title"/>
          </p:nvPr>
        </p:nvSpPr>
        <p:spPr>
          <a:xfrm>
            <a:off x="425816" y="365125"/>
            <a:ext cx="10515601" cy="981169"/>
          </a:xfrm>
          <a:prstGeom prst="rect">
            <a:avLst/>
          </a:prstGeom>
        </p:spPr>
        <p:txBody>
          <a:bodyPr/>
          <a:lstStyle>
            <a:lvl1pPr>
              <a:defRPr sz="2800">
                <a:solidFill>
                  <a:srgbClr val="4A8900"/>
                </a:solidFill>
              </a:defRPr>
            </a:lvl1pPr>
          </a:lstStyle>
          <a:p>
            <a:r>
              <a:t>Install visual studio for React</a:t>
            </a:r>
          </a:p>
        </p:txBody>
      </p:sp>
      <p:sp>
        <p:nvSpPr>
          <p:cNvPr id="258" name="Slide Number Placeholder 8"/>
          <p:cNvSpPr txBox="1">
            <a:spLocks noGrp="1"/>
          </p:cNvSpPr>
          <p:nvPr>
            <p:ph type="sldNum" sz="quarter" idx="2"/>
          </p:nvPr>
        </p:nvSpPr>
        <p:spPr>
          <a:xfrm>
            <a:off x="11825052" y="177472"/>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41</a:t>
            </a:fld>
            <a:endParaRPr/>
          </a:p>
        </p:txBody>
      </p:sp>
      <p:pic>
        <p:nvPicPr>
          <p:cNvPr id="259" name="Content Placeholder 2" descr="Content Placeholder 2"/>
          <p:cNvPicPr>
            <a:picLocks noChangeAspect="1"/>
          </p:cNvPicPr>
          <p:nvPr/>
        </p:nvPicPr>
        <p:blipFill>
          <a:blip r:embed="rId2">
            <a:extLst/>
          </a:blip>
          <a:stretch>
            <a:fillRect/>
          </a:stretch>
        </p:blipFill>
        <p:spPr>
          <a:xfrm>
            <a:off x="842572" y="1698625"/>
            <a:ext cx="9821056" cy="4351338"/>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Title 5"/>
          <p:cNvSpPr txBox="1">
            <a:spLocks noGrp="1"/>
          </p:cNvSpPr>
          <p:nvPr>
            <p:ph type="title"/>
          </p:nvPr>
        </p:nvSpPr>
        <p:spPr>
          <a:xfrm>
            <a:off x="425816" y="365125"/>
            <a:ext cx="10515601" cy="981169"/>
          </a:xfrm>
          <a:prstGeom prst="rect">
            <a:avLst/>
          </a:prstGeom>
        </p:spPr>
        <p:txBody>
          <a:bodyPr/>
          <a:lstStyle>
            <a:lvl1pPr>
              <a:defRPr sz="3000"/>
            </a:lvl1pPr>
          </a:lstStyle>
          <a:p>
            <a:r>
              <a:t>Node </a:t>
            </a:r>
          </a:p>
        </p:txBody>
      </p:sp>
      <p:sp>
        <p:nvSpPr>
          <p:cNvPr id="262" name="Slide Number Placeholder 8"/>
          <p:cNvSpPr txBox="1">
            <a:spLocks noGrp="1"/>
          </p:cNvSpPr>
          <p:nvPr>
            <p:ph type="sldNum" sz="quarter" idx="2"/>
          </p:nvPr>
        </p:nvSpPr>
        <p:spPr>
          <a:xfrm>
            <a:off x="11825052" y="177472"/>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42</a:t>
            </a:fld>
            <a:endParaRPr/>
          </a:p>
        </p:txBody>
      </p:sp>
      <p:pic>
        <p:nvPicPr>
          <p:cNvPr id="263" name="Content Placeholder 3" descr="Content Placeholder 3"/>
          <p:cNvPicPr>
            <a:picLocks noChangeAspect="1"/>
          </p:cNvPicPr>
          <p:nvPr/>
        </p:nvPicPr>
        <p:blipFill>
          <a:blip r:embed="rId2">
            <a:extLst/>
          </a:blip>
          <a:stretch>
            <a:fillRect/>
          </a:stretch>
        </p:blipFill>
        <p:spPr>
          <a:xfrm>
            <a:off x="953910" y="1726333"/>
            <a:ext cx="9598378" cy="4351338"/>
          </a:xfrm>
          <a:prstGeom prst="rect">
            <a:avLst/>
          </a:prstGeom>
          <a:ln w="12700">
            <a:miter lim="400000"/>
          </a:ln>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Title 5"/>
          <p:cNvSpPr txBox="1">
            <a:spLocks noGrp="1"/>
          </p:cNvSpPr>
          <p:nvPr>
            <p:ph type="title"/>
          </p:nvPr>
        </p:nvSpPr>
        <p:spPr>
          <a:xfrm>
            <a:off x="425816" y="365125"/>
            <a:ext cx="10515601" cy="981169"/>
          </a:xfrm>
          <a:prstGeom prst="rect">
            <a:avLst/>
          </a:prstGeom>
        </p:spPr>
        <p:txBody>
          <a:bodyPr/>
          <a:lstStyle>
            <a:lvl1pPr>
              <a:defRPr sz="3000"/>
            </a:lvl1pPr>
          </a:lstStyle>
          <a:p>
            <a:r>
              <a:t>Steps to create react app</a:t>
            </a:r>
          </a:p>
        </p:txBody>
      </p:sp>
      <p:sp>
        <p:nvSpPr>
          <p:cNvPr id="266" name="Slide Number Placeholder 8"/>
          <p:cNvSpPr txBox="1">
            <a:spLocks noGrp="1"/>
          </p:cNvSpPr>
          <p:nvPr>
            <p:ph type="sldNum" sz="quarter" idx="2"/>
          </p:nvPr>
        </p:nvSpPr>
        <p:spPr>
          <a:xfrm>
            <a:off x="11825052" y="177472"/>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43</a:t>
            </a:fld>
            <a:endParaRPr/>
          </a:p>
        </p:txBody>
      </p:sp>
      <p:sp>
        <p:nvSpPr>
          <p:cNvPr id="267" name="Content Placeholder 1"/>
          <p:cNvSpPr txBox="1">
            <a:spLocks noGrp="1"/>
          </p:cNvSpPr>
          <p:nvPr>
            <p:ph type="body" idx="1"/>
          </p:nvPr>
        </p:nvSpPr>
        <p:spPr>
          <a:xfrm>
            <a:off x="425815" y="1698625"/>
            <a:ext cx="10654562" cy="4351338"/>
          </a:xfrm>
          <a:prstGeom prst="rect">
            <a:avLst/>
          </a:prstGeom>
        </p:spPr>
        <p:txBody>
          <a:bodyPr/>
          <a:lstStyle/>
          <a:p>
            <a:r>
              <a:rPr dirty="0"/>
              <a:t>Create new directory</a:t>
            </a:r>
          </a:p>
          <a:p>
            <a:r>
              <a:rPr dirty="0"/>
              <a:t>Open vs code</a:t>
            </a:r>
          </a:p>
          <a:p>
            <a:r>
              <a:rPr dirty="0"/>
              <a:t>Open terminal </a:t>
            </a:r>
          </a:p>
          <a:p>
            <a:r>
              <a:rPr dirty="0" err="1"/>
              <a:t>npx</a:t>
            </a:r>
            <a:r>
              <a:rPr dirty="0"/>
              <a:t> create-react-app client(app name</a:t>
            </a:r>
            <a:r>
              <a:rPr dirty="0" smtClean="0"/>
              <a:t>)</a:t>
            </a:r>
            <a:endParaRPr lang="en-US" dirty="0" smtClean="0"/>
          </a:p>
          <a:p>
            <a:r>
              <a:rPr lang="en-US" dirty="0" err="1" smtClean="0"/>
              <a:t>npm</a:t>
            </a:r>
            <a:r>
              <a:rPr lang="en-US" dirty="0" smtClean="0"/>
              <a:t> </a:t>
            </a:r>
            <a:r>
              <a:rPr lang="en-US" dirty="0" err="1" smtClean="0"/>
              <a:t>init</a:t>
            </a:r>
            <a:r>
              <a:rPr lang="en-US" dirty="0" smtClean="0"/>
              <a:t> react-app client(app name)</a:t>
            </a:r>
          </a:p>
          <a:p>
            <a:endParaRPr lang="en-US" dirty="0"/>
          </a:p>
          <a:p>
            <a:pPr marL="0" indent="0">
              <a:buNone/>
            </a:pPr>
            <a:r>
              <a:rPr lang="en-US" dirty="0" smtClean="0"/>
              <a:t>Notes: if </a:t>
            </a:r>
            <a:r>
              <a:rPr lang="en-US" dirty="0" err="1" smtClean="0"/>
              <a:t>npx</a:t>
            </a:r>
            <a:r>
              <a:rPr lang="en-US" dirty="0" smtClean="0"/>
              <a:t> is not working try this command </a:t>
            </a:r>
          </a:p>
          <a:p>
            <a:pPr marL="0" indent="0">
              <a:buNone/>
            </a:pPr>
            <a:r>
              <a:rPr lang="en-US" dirty="0" err="1" smtClean="0"/>
              <a:t>npm</a:t>
            </a:r>
            <a:r>
              <a:rPr lang="en-US" dirty="0" smtClean="0"/>
              <a:t> install –</a:t>
            </a:r>
            <a:r>
              <a:rPr lang="en-US" smtClean="0"/>
              <a:t>g create-react-app</a:t>
            </a:r>
            <a:endParaRPr dirty="0"/>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Title 5"/>
          <p:cNvSpPr txBox="1">
            <a:spLocks noGrp="1"/>
          </p:cNvSpPr>
          <p:nvPr>
            <p:ph type="title"/>
          </p:nvPr>
        </p:nvSpPr>
        <p:spPr>
          <a:xfrm>
            <a:off x="425816" y="365125"/>
            <a:ext cx="10515601" cy="981169"/>
          </a:xfrm>
          <a:prstGeom prst="rect">
            <a:avLst/>
          </a:prstGeom>
        </p:spPr>
        <p:txBody>
          <a:bodyPr/>
          <a:lstStyle/>
          <a:p>
            <a:pPr>
              <a:defRPr sz="3000"/>
            </a:pPr>
            <a:endParaRPr/>
          </a:p>
        </p:txBody>
      </p:sp>
      <p:sp>
        <p:nvSpPr>
          <p:cNvPr id="270" name="Slide Number Placeholder 8"/>
          <p:cNvSpPr txBox="1">
            <a:spLocks noGrp="1"/>
          </p:cNvSpPr>
          <p:nvPr>
            <p:ph type="sldNum" sz="quarter" idx="2"/>
          </p:nvPr>
        </p:nvSpPr>
        <p:spPr>
          <a:xfrm>
            <a:off x="11825052" y="177472"/>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44</a:t>
            </a:fld>
            <a:endParaRPr/>
          </a:p>
        </p:txBody>
      </p:sp>
      <p:pic>
        <p:nvPicPr>
          <p:cNvPr id="271" name="Content Placeholder 2" descr="Content Placeholder 2"/>
          <p:cNvPicPr>
            <a:picLocks noChangeAspect="1"/>
          </p:cNvPicPr>
          <p:nvPr/>
        </p:nvPicPr>
        <p:blipFill>
          <a:blip r:embed="rId2">
            <a:extLst/>
          </a:blip>
          <a:stretch>
            <a:fillRect/>
          </a:stretch>
        </p:blipFill>
        <p:spPr>
          <a:xfrm>
            <a:off x="425816" y="286326"/>
            <a:ext cx="11369021" cy="6077529"/>
          </a:xfrm>
          <a:prstGeom prst="rect">
            <a:avLst/>
          </a:prstGeom>
          <a:ln w="12700">
            <a:miter lim="400000"/>
          </a:ln>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Title 5"/>
          <p:cNvSpPr txBox="1">
            <a:spLocks noGrp="1"/>
          </p:cNvSpPr>
          <p:nvPr>
            <p:ph type="title"/>
          </p:nvPr>
        </p:nvSpPr>
        <p:spPr>
          <a:xfrm>
            <a:off x="425816" y="365125"/>
            <a:ext cx="10515601" cy="981169"/>
          </a:xfrm>
          <a:prstGeom prst="rect">
            <a:avLst/>
          </a:prstGeom>
        </p:spPr>
        <p:txBody>
          <a:bodyPr/>
          <a:lstStyle>
            <a:lvl1pPr>
              <a:defRPr sz="3000"/>
            </a:lvl1pPr>
          </a:lstStyle>
          <a:p>
            <a:r>
              <a:t>Steps to run react app</a:t>
            </a:r>
          </a:p>
        </p:txBody>
      </p:sp>
      <p:sp>
        <p:nvSpPr>
          <p:cNvPr id="274" name="Slide Number Placeholder 8"/>
          <p:cNvSpPr txBox="1">
            <a:spLocks noGrp="1"/>
          </p:cNvSpPr>
          <p:nvPr>
            <p:ph type="sldNum" sz="quarter" idx="2"/>
          </p:nvPr>
        </p:nvSpPr>
        <p:spPr>
          <a:xfrm>
            <a:off x="11825052" y="177472"/>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45</a:t>
            </a:fld>
            <a:endParaRPr/>
          </a:p>
        </p:txBody>
      </p:sp>
      <p:sp>
        <p:nvSpPr>
          <p:cNvPr id="275" name="Content Placeholder 1"/>
          <p:cNvSpPr txBox="1">
            <a:spLocks noGrp="1"/>
          </p:cNvSpPr>
          <p:nvPr>
            <p:ph type="body" idx="1"/>
          </p:nvPr>
        </p:nvSpPr>
        <p:spPr>
          <a:xfrm>
            <a:off x="425815" y="1698625"/>
            <a:ext cx="10654562" cy="4351338"/>
          </a:xfrm>
          <a:prstGeom prst="rect">
            <a:avLst/>
          </a:prstGeom>
        </p:spPr>
        <p:txBody>
          <a:bodyPr/>
          <a:lstStyle/>
          <a:p>
            <a:r>
              <a:t>Change directory to newly created react app</a:t>
            </a:r>
          </a:p>
          <a:p>
            <a:r>
              <a:t>npm start </a:t>
            </a:r>
          </a:p>
        </p:txBody>
      </p:sp>
      <p:pic>
        <p:nvPicPr>
          <p:cNvPr id="276" name="Picture 2" descr="Picture 2"/>
          <p:cNvPicPr>
            <a:picLocks noChangeAspect="1"/>
          </p:cNvPicPr>
          <p:nvPr/>
        </p:nvPicPr>
        <p:blipFill>
          <a:blip r:embed="rId2">
            <a:extLst/>
          </a:blip>
          <a:stretch>
            <a:fillRect/>
          </a:stretch>
        </p:blipFill>
        <p:spPr>
          <a:xfrm>
            <a:off x="1773671" y="3177451"/>
            <a:ext cx="6076951" cy="1666876"/>
          </a:xfrm>
          <a:prstGeom prst="rect">
            <a:avLst/>
          </a:prstGeom>
          <a:ln w="12700">
            <a:miter lim="400000"/>
          </a:ln>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Title 5"/>
          <p:cNvSpPr txBox="1">
            <a:spLocks noGrp="1"/>
          </p:cNvSpPr>
          <p:nvPr>
            <p:ph type="title"/>
          </p:nvPr>
        </p:nvSpPr>
        <p:spPr>
          <a:xfrm>
            <a:off x="425816" y="365125"/>
            <a:ext cx="10515601" cy="981169"/>
          </a:xfrm>
          <a:prstGeom prst="rect">
            <a:avLst/>
          </a:prstGeom>
        </p:spPr>
        <p:txBody>
          <a:bodyPr/>
          <a:lstStyle/>
          <a:p>
            <a:pPr>
              <a:defRPr sz="3000"/>
            </a:pPr>
            <a:endParaRPr/>
          </a:p>
        </p:txBody>
      </p:sp>
      <p:sp>
        <p:nvSpPr>
          <p:cNvPr id="279" name="Slide Number Placeholder 8"/>
          <p:cNvSpPr txBox="1">
            <a:spLocks noGrp="1"/>
          </p:cNvSpPr>
          <p:nvPr>
            <p:ph type="sldNum" sz="quarter" idx="2"/>
          </p:nvPr>
        </p:nvSpPr>
        <p:spPr>
          <a:xfrm>
            <a:off x="11825052" y="177472"/>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46</a:t>
            </a:fld>
            <a:endParaRPr/>
          </a:p>
        </p:txBody>
      </p:sp>
      <p:pic>
        <p:nvPicPr>
          <p:cNvPr id="280" name="Content Placeholder 2" descr="Content Placeholder 2"/>
          <p:cNvPicPr>
            <a:picLocks noChangeAspect="1"/>
          </p:cNvPicPr>
          <p:nvPr/>
        </p:nvPicPr>
        <p:blipFill>
          <a:blip r:embed="rId2">
            <a:extLst/>
          </a:blip>
          <a:stretch>
            <a:fillRect/>
          </a:stretch>
        </p:blipFill>
        <p:spPr>
          <a:xfrm>
            <a:off x="1885244" y="1698625"/>
            <a:ext cx="7735713" cy="4351338"/>
          </a:xfrm>
          <a:prstGeom prst="rect">
            <a:avLst/>
          </a:prstGeom>
          <a:ln w="12700">
            <a:miter lim="400000"/>
          </a:ln>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Title 5"/>
          <p:cNvSpPr txBox="1">
            <a:spLocks noGrp="1"/>
          </p:cNvSpPr>
          <p:nvPr>
            <p:ph type="title"/>
          </p:nvPr>
        </p:nvSpPr>
        <p:spPr>
          <a:xfrm>
            <a:off x="425816" y="365125"/>
            <a:ext cx="10515601" cy="981169"/>
          </a:xfrm>
          <a:prstGeom prst="rect">
            <a:avLst/>
          </a:prstGeom>
        </p:spPr>
        <p:txBody>
          <a:bodyPr/>
          <a:lstStyle/>
          <a:p>
            <a:pPr>
              <a:defRPr sz="3000"/>
            </a:pPr>
            <a:endParaRPr/>
          </a:p>
        </p:txBody>
      </p:sp>
      <p:sp>
        <p:nvSpPr>
          <p:cNvPr id="283" name="Slide Number Placeholder 8"/>
          <p:cNvSpPr txBox="1">
            <a:spLocks noGrp="1"/>
          </p:cNvSpPr>
          <p:nvPr>
            <p:ph type="sldNum" sz="quarter" idx="2"/>
          </p:nvPr>
        </p:nvSpPr>
        <p:spPr>
          <a:xfrm>
            <a:off x="11825052" y="177472"/>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47</a:t>
            </a:fld>
            <a:endParaRPr/>
          </a:p>
        </p:txBody>
      </p:sp>
      <p:sp>
        <p:nvSpPr>
          <p:cNvPr id="284" name="Content Placeholder 1"/>
          <p:cNvSpPr txBox="1">
            <a:spLocks noGrp="1"/>
          </p:cNvSpPr>
          <p:nvPr>
            <p:ph type="body" idx="1"/>
          </p:nvPr>
        </p:nvSpPr>
        <p:spPr>
          <a:xfrm>
            <a:off x="425815" y="1698625"/>
            <a:ext cx="10654562" cy="4351338"/>
          </a:xfrm>
          <a:prstGeom prst="rect">
            <a:avLst/>
          </a:prstGeom>
        </p:spPr>
        <p:txBody>
          <a:bodyPr/>
          <a:lstStyle/>
          <a:p>
            <a:r>
              <a:t>We have created and started react app successfully</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Title 5"/>
          <p:cNvSpPr txBox="1">
            <a:spLocks noGrp="1"/>
          </p:cNvSpPr>
          <p:nvPr>
            <p:ph type="title"/>
          </p:nvPr>
        </p:nvSpPr>
        <p:spPr>
          <a:xfrm>
            <a:off x="425816" y="365125"/>
            <a:ext cx="10515601" cy="981169"/>
          </a:xfrm>
          <a:prstGeom prst="rect">
            <a:avLst/>
          </a:prstGeom>
        </p:spPr>
        <p:txBody>
          <a:bodyPr/>
          <a:lstStyle>
            <a:lvl1pPr>
              <a:defRPr sz="3000"/>
            </a:lvl1pPr>
          </a:lstStyle>
          <a:p>
            <a:r>
              <a:t>Terminate react app </a:t>
            </a:r>
          </a:p>
        </p:txBody>
      </p:sp>
      <p:sp>
        <p:nvSpPr>
          <p:cNvPr id="287" name="Slide Number Placeholder 8"/>
          <p:cNvSpPr txBox="1">
            <a:spLocks noGrp="1"/>
          </p:cNvSpPr>
          <p:nvPr>
            <p:ph type="sldNum" sz="quarter" idx="2"/>
          </p:nvPr>
        </p:nvSpPr>
        <p:spPr>
          <a:xfrm>
            <a:off x="11825052" y="177472"/>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48</a:t>
            </a:fld>
            <a:endParaRPr/>
          </a:p>
        </p:txBody>
      </p:sp>
      <p:sp>
        <p:nvSpPr>
          <p:cNvPr id="288" name="Content Placeholder 1"/>
          <p:cNvSpPr txBox="1">
            <a:spLocks noGrp="1"/>
          </p:cNvSpPr>
          <p:nvPr>
            <p:ph type="body" idx="1"/>
          </p:nvPr>
        </p:nvSpPr>
        <p:spPr>
          <a:xfrm>
            <a:off x="425815" y="1698625"/>
            <a:ext cx="10654562" cy="4351338"/>
          </a:xfrm>
          <a:prstGeom prst="rect">
            <a:avLst/>
          </a:prstGeom>
        </p:spPr>
        <p:txBody>
          <a:bodyPr/>
          <a:lstStyle/>
          <a:p>
            <a:r>
              <a:t>Cntrl+c</a:t>
            </a:r>
          </a:p>
        </p:txBody>
      </p:sp>
      <p:pic>
        <p:nvPicPr>
          <p:cNvPr id="289" name="Picture 2" descr="Picture 2"/>
          <p:cNvPicPr>
            <a:picLocks noChangeAspect="1"/>
          </p:cNvPicPr>
          <p:nvPr/>
        </p:nvPicPr>
        <p:blipFill>
          <a:blip r:embed="rId2">
            <a:extLst/>
          </a:blip>
          <a:stretch>
            <a:fillRect/>
          </a:stretch>
        </p:blipFill>
        <p:spPr>
          <a:xfrm>
            <a:off x="905741" y="2552412"/>
            <a:ext cx="6057901" cy="2990851"/>
          </a:xfrm>
          <a:prstGeom prst="rect">
            <a:avLst/>
          </a:prstGeom>
          <a:ln w="12700">
            <a:miter lim="400000"/>
          </a:ln>
        </p:spPr>
      </p:pic>
      <p:pic>
        <p:nvPicPr>
          <p:cNvPr id="290" name="Picture 3" descr="Picture 3"/>
          <p:cNvPicPr>
            <a:picLocks noChangeAspect="1"/>
          </p:cNvPicPr>
          <p:nvPr/>
        </p:nvPicPr>
        <p:blipFill>
          <a:blip r:embed="rId3">
            <a:extLst/>
          </a:blip>
          <a:stretch>
            <a:fillRect/>
          </a:stretch>
        </p:blipFill>
        <p:spPr>
          <a:xfrm>
            <a:off x="7157859" y="1062446"/>
            <a:ext cx="4925818" cy="5280713"/>
          </a:xfrm>
          <a:prstGeom prst="rect">
            <a:avLst/>
          </a:prstGeom>
          <a:ln w="12700">
            <a:miter lim="400000"/>
          </a:ln>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Title 5"/>
          <p:cNvSpPr txBox="1">
            <a:spLocks noGrp="1"/>
          </p:cNvSpPr>
          <p:nvPr>
            <p:ph type="title"/>
          </p:nvPr>
        </p:nvSpPr>
        <p:spPr>
          <a:xfrm>
            <a:off x="425816" y="365125"/>
            <a:ext cx="10515601" cy="981169"/>
          </a:xfrm>
          <a:prstGeom prst="rect">
            <a:avLst/>
          </a:prstGeom>
        </p:spPr>
        <p:txBody>
          <a:bodyPr/>
          <a:lstStyle>
            <a:lvl1pPr>
              <a:defRPr sz="3000"/>
            </a:lvl1pPr>
          </a:lstStyle>
          <a:p>
            <a:r>
              <a:t>Steps to create Express app</a:t>
            </a:r>
          </a:p>
        </p:txBody>
      </p:sp>
      <p:sp>
        <p:nvSpPr>
          <p:cNvPr id="293" name="Slide Number Placeholder 8"/>
          <p:cNvSpPr txBox="1">
            <a:spLocks noGrp="1"/>
          </p:cNvSpPr>
          <p:nvPr>
            <p:ph type="sldNum" sz="quarter" idx="2"/>
          </p:nvPr>
        </p:nvSpPr>
        <p:spPr>
          <a:xfrm>
            <a:off x="11825052" y="177472"/>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49</a:t>
            </a:fld>
            <a:endParaRPr/>
          </a:p>
        </p:txBody>
      </p:sp>
      <p:sp>
        <p:nvSpPr>
          <p:cNvPr id="294" name="Content Placeholder 1"/>
          <p:cNvSpPr txBox="1">
            <a:spLocks noGrp="1"/>
          </p:cNvSpPr>
          <p:nvPr>
            <p:ph type="body" idx="1"/>
          </p:nvPr>
        </p:nvSpPr>
        <p:spPr>
          <a:xfrm>
            <a:off x="425815" y="1698625"/>
            <a:ext cx="10654562" cy="4351338"/>
          </a:xfrm>
          <a:prstGeom prst="rect">
            <a:avLst/>
          </a:prstGeom>
        </p:spPr>
        <p:txBody>
          <a:bodyPr/>
          <a:lstStyle/>
          <a:p>
            <a:r>
              <a:t>Open directory to create</a:t>
            </a:r>
          </a:p>
          <a:p>
            <a:r>
              <a:t>In terminal type command</a:t>
            </a:r>
          </a:p>
          <a:p>
            <a:pPr marL="0" indent="0">
              <a:buSzTx/>
              <a:buNone/>
            </a:pPr>
            <a:r>
              <a:t>   npx express-generator api(app name)</a:t>
            </a:r>
          </a:p>
          <a:p>
            <a:pPr marL="0" indent="0">
              <a:buSzTx/>
              <a:buNone/>
            </a:pPr>
            <a:endParaRPr/>
          </a:p>
          <a:p>
            <a:pPr marL="0" indent="0">
              <a:buSzTx/>
              <a:buNone/>
            </a:pPr>
            <a:r>
              <a:t>Command to run express api</a:t>
            </a:r>
          </a:p>
          <a:p>
            <a:pPr marL="0" indent="0">
              <a:buSzTx/>
              <a:buNone/>
            </a:pPr>
            <a:r>
              <a:t>cd api(app name)</a:t>
            </a:r>
          </a:p>
          <a:p>
            <a:pPr marL="0" indent="0">
              <a:buSzTx/>
              <a:buNone/>
            </a:pPr>
            <a:r>
              <a:t>npm install (command to install dependencies)</a:t>
            </a:r>
          </a:p>
          <a:p>
            <a:pPr marL="0" indent="0">
              <a:buSzTx/>
              <a:buNone/>
            </a:pPr>
            <a:r>
              <a:t>npm start</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lide Number Placeholder 8"/>
          <p:cNvSpPr txBox="1">
            <a:spLocks noGrp="1"/>
          </p:cNvSpPr>
          <p:nvPr>
            <p:ph type="sldNum" sz="quarter" idx="2"/>
          </p:nvPr>
        </p:nvSpPr>
        <p:spPr>
          <a:xfrm>
            <a:off x="11902294" y="177472"/>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a:t>
            </a:fld>
            <a:endParaRPr/>
          </a:p>
        </p:txBody>
      </p:sp>
      <p:pic>
        <p:nvPicPr>
          <p:cNvPr id="120" name="Content Placeholder 2" descr="Content Placeholder 2"/>
          <p:cNvPicPr>
            <a:picLocks noChangeAspect="1"/>
          </p:cNvPicPr>
          <p:nvPr/>
        </p:nvPicPr>
        <p:blipFill>
          <a:blip r:embed="rId2">
            <a:extLst/>
          </a:blip>
          <a:stretch>
            <a:fillRect/>
          </a:stretch>
        </p:blipFill>
        <p:spPr>
          <a:xfrm>
            <a:off x="1182254" y="1698624"/>
            <a:ext cx="8220365" cy="4711411"/>
          </a:xfrm>
          <a:prstGeom prst="rect">
            <a:avLst/>
          </a:prstGeom>
          <a:ln w="12700">
            <a:miter lim="400000"/>
          </a:ln>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Title 5"/>
          <p:cNvSpPr txBox="1">
            <a:spLocks noGrp="1"/>
          </p:cNvSpPr>
          <p:nvPr>
            <p:ph type="title"/>
          </p:nvPr>
        </p:nvSpPr>
        <p:spPr>
          <a:xfrm>
            <a:off x="425816" y="365125"/>
            <a:ext cx="10515601" cy="981169"/>
          </a:xfrm>
          <a:prstGeom prst="rect">
            <a:avLst/>
          </a:prstGeom>
        </p:spPr>
        <p:txBody>
          <a:bodyPr/>
          <a:lstStyle/>
          <a:p>
            <a:pPr>
              <a:defRPr sz="3000"/>
            </a:pPr>
            <a:endParaRPr/>
          </a:p>
        </p:txBody>
      </p:sp>
      <p:sp>
        <p:nvSpPr>
          <p:cNvPr id="297" name="Slide Number Placeholder 8"/>
          <p:cNvSpPr txBox="1">
            <a:spLocks noGrp="1"/>
          </p:cNvSpPr>
          <p:nvPr>
            <p:ph type="sldNum" sz="quarter" idx="2"/>
          </p:nvPr>
        </p:nvSpPr>
        <p:spPr>
          <a:xfrm>
            <a:off x="11825052" y="177472"/>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50</a:t>
            </a:fld>
            <a:endParaRPr/>
          </a:p>
        </p:txBody>
      </p:sp>
      <p:pic>
        <p:nvPicPr>
          <p:cNvPr id="298" name="Content Placeholder 2" descr="Content Placeholder 2"/>
          <p:cNvPicPr>
            <a:picLocks noChangeAspect="1"/>
          </p:cNvPicPr>
          <p:nvPr/>
        </p:nvPicPr>
        <p:blipFill>
          <a:blip r:embed="rId2">
            <a:extLst/>
          </a:blip>
          <a:stretch>
            <a:fillRect/>
          </a:stretch>
        </p:blipFill>
        <p:spPr>
          <a:xfrm>
            <a:off x="425816" y="1346293"/>
            <a:ext cx="11113042" cy="4941296"/>
          </a:xfrm>
          <a:prstGeom prst="rect">
            <a:avLst/>
          </a:prstGeom>
          <a:ln w="12700">
            <a:miter lim="400000"/>
          </a:ln>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itle 5"/>
          <p:cNvSpPr txBox="1">
            <a:spLocks noGrp="1"/>
          </p:cNvSpPr>
          <p:nvPr>
            <p:ph type="title"/>
          </p:nvPr>
        </p:nvSpPr>
        <p:spPr>
          <a:xfrm>
            <a:off x="425816" y="365125"/>
            <a:ext cx="10515601" cy="981169"/>
          </a:xfrm>
          <a:prstGeom prst="rect">
            <a:avLst/>
          </a:prstGeom>
        </p:spPr>
        <p:txBody>
          <a:bodyPr/>
          <a:lstStyle>
            <a:lvl1pPr>
              <a:defRPr sz="3000"/>
            </a:lvl1pPr>
          </a:lstStyle>
          <a:p>
            <a:r>
              <a:t>Express</a:t>
            </a:r>
          </a:p>
        </p:txBody>
      </p:sp>
      <p:sp>
        <p:nvSpPr>
          <p:cNvPr id="301" name="Slide Number Placeholder 8"/>
          <p:cNvSpPr txBox="1">
            <a:spLocks noGrp="1"/>
          </p:cNvSpPr>
          <p:nvPr>
            <p:ph type="sldNum" sz="quarter" idx="2"/>
          </p:nvPr>
        </p:nvSpPr>
        <p:spPr>
          <a:xfrm>
            <a:off x="11825052" y="177472"/>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51</a:t>
            </a:fld>
            <a:endParaRPr/>
          </a:p>
        </p:txBody>
      </p:sp>
      <p:pic>
        <p:nvPicPr>
          <p:cNvPr id="302" name="Content Placeholder 2" descr="Content Placeholder 2"/>
          <p:cNvPicPr>
            <a:picLocks noChangeAspect="1"/>
          </p:cNvPicPr>
          <p:nvPr/>
        </p:nvPicPr>
        <p:blipFill>
          <a:blip r:embed="rId2">
            <a:extLst/>
          </a:blip>
          <a:stretch>
            <a:fillRect/>
          </a:stretch>
        </p:blipFill>
        <p:spPr>
          <a:xfrm>
            <a:off x="3445450" y="1698625"/>
            <a:ext cx="4615298" cy="4351338"/>
          </a:xfrm>
          <a:prstGeom prst="rect">
            <a:avLst/>
          </a:prstGeom>
          <a:ln w="12700">
            <a:miter lim="400000"/>
          </a:ln>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Title 5"/>
          <p:cNvSpPr txBox="1">
            <a:spLocks noGrp="1"/>
          </p:cNvSpPr>
          <p:nvPr>
            <p:ph type="title"/>
          </p:nvPr>
        </p:nvSpPr>
        <p:spPr>
          <a:xfrm>
            <a:off x="425816" y="365125"/>
            <a:ext cx="10515601" cy="981169"/>
          </a:xfrm>
          <a:prstGeom prst="rect">
            <a:avLst/>
          </a:prstGeom>
        </p:spPr>
        <p:txBody>
          <a:bodyPr/>
          <a:lstStyle/>
          <a:p>
            <a:pPr defTabSz="905255">
              <a:defRPr sz="3168" b="1"/>
            </a:pPr>
            <a:r>
              <a:t>Configuring a new </a:t>
            </a:r>
            <a:r>
              <a:rPr u="sng">
                <a:solidFill>
                  <a:srgbClr val="AC5391"/>
                </a:solidFill>
                <a:uFill>
                  <a:solidFill>
                    <a:srgbClr val="AC5391"/>
                  </a:solidFill>
                </a:uFill>
                <a:hlinkClick r:id="rId2"/>
              </a:rPr>
              <a:t>route</a:t>
            </a:r>
            <a:r>
              <a:t> in the Express API</a:t>
            </a:r>
            <a:br/>
            <a:endParaRPr/>
          </a:p>
        </p:txBody>
      </p:sp>
      <p:sp>
        <p:nvSpPr>
          <p:cNvPr id="305" name="Slide Number Placeholder 8"/>
          <p:cNvSpPr txBox="1">
            <a:spLocks noGrp="1"/>
          </p:cNvSpPr>
          <p:nvPr>
            <p:ph type="sldNum" sz="quarter" idx="2"/>
          </p:nvPr>
        </p:nvSpPr>
        <p:spPr>
          <a:xfrm>
            <a:off x="11825052" y="177472"/>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52</a:t>
            </a:fld>
            <a:endParaRPr/>
          </a:p>
        </p:txBody>
      </p:sp>
      <p:pic>
        <p:nvPicPr>
          <p:cNvPr id="306" name="Content Placeholder 3" descr="Content Placeholder 3"/>
          <p:cNvPicPr>
            <a:picLocks noChangeAspect="1"/>
          </p:cNvPicPr>
          <p:nvPr/>
        </p:nvPicPr>
        <p:blipFill>
          <a:blip r:embed="rId3">
            <a:extLst/>
          </a:blip>
          <a:stretch>
            <a:fillRect/>
          </a:stretch>
        </p:blipFill>
        <p:spPr>
          <a:xfrm>
            <a:off x="1094988" y="1698625"/>
            <a:ext cx="9316224" cy="4351338"/>
          </a:xfrm>
          <a:prstGeom prst="rect">
            <a:avLst/>
          </a:prstGeom>
          <a:ln w="12700">
            <a:miter lim="400000"/>
          </a:ln>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Title 5"/>
          <p:cNvSpPr txBox="1">
            <a:spLocks noGrp="1"/>
          </p:cNvSpPr>
          <p:nvPr>
            <p:ph type="title"/>
          </p:nvPr>
        </p:nvSpPr>
        <p:spPr>
          <a:xfrm>
            <a:off x="425816" y="365125"/>
            <a:ext cx="10515601" cy="981169"/>
          </a:xfrm>
          <a:prstGeom prst="rect">
            <a:avLst/>
          </a:prstGeom>
        </p:spPr>
        <p:txBody>
          <a:bodyPr/>
          <a:lstStyle>
            <a:lvl1pPr>
              <a:defRPr sz="3000"/>
            </a:lvl1pPr>
          </a:lstStyle>
          <a:p>
            <a:r>
              <a:t>To use new route require new route in app.js</a:t>
            </a:r>
          </a:p>
        </p:txBody>
      </p:sp>
      <p:sp>
        <p:nvSpPr>
          <p:cNvPr id="309" name="Slide Number Placeholder 8"/>
          <p:cNvSpPr txBox="1">
            <a:spLocks noGrp="1"/>
          </p:cNvSpPr>
          <p:nvPr>
            <p:ph type="sldNum" sz="quarter" idx="2"/>
          </p:nvPr>
        </p:nvSpPr>
        <p:spPr>
          <a:xfrm>
            <a:off x="11825052" y="177472"/>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53</a:t>
            </a:fld>
            <a:endParaRPr/>
          </a:p>
        </p:txBody>
      </p:sp>
      <p:pic>
        <p:nvPicPr>
          <p:cNvPr id="310" name="Content Placeholder 3" descr="Content Placeholder 3"/>
          <p:cNvPicPr>
            <a:picLocks noChangeAspect="1"/>
          </p:cNvPicPr>
          <p:nvPr/>
        </p:nvPicPr>
        <p:blipFill>
          <a:blip r:embed="rId2">
            <a:extLst/>
          </a:blip>
          <a:stretch>
            <a:fillRect/>
          </a:stretch>
        </p:blipFill>
        <p:spPr>
          <a:xfrm>
            <a:off x="844692" y="1698625"/>
            <a:ext cx="9816817" cy="4351338"/>
          </a:xfrm>
          <a:prstGeom prst="rect">
            <a:avLst/>
          </a:prstGeom>
          <a:ln w="12700">
            <a:miter lim="400000"/>
          </a:ln>
        </p:spPr>
      </p:pic>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Title 5"/>
          <p:cNvSpPr txBox="1">
            <a:spLocks noGrp="1"/>
          </p:cNvSpPr>
          <p:nvPr>
            <p:ph type="title"/>
          </p:nvPr>
        </p:nvSpPr>
        <p:spPr>
          <a:xfrm>
            <a:off x="425816" y="347707"/>
            <a:ext cx="10515601" cy="981170"/>
          </a:xfrm>
          <a:prstGeom prst="rect">
            <a:avLst/>
          </a:prstGeom>
        </p:spPr>
        <p:txBody>
          <a:bodyPr/>
          <a:lstStyle/>
          <a:p>
            <a:pPr defTabSz="905255">
              <a:defRPr sz="3168" b="1"/>
            </a:pPr>
            <a:r>
              <a:t>Connecting the React Client to the Express API</a:t>
            </a:r>
            <a:br/>
            <a:endParaRPr/>
          </a:p>
        </p:txBody>
      </p:sp>
      <p:sp>
        <p:nvSpPr>
          <p:cNvPr id="313" name="Slide Number Placeholder 8"/>
          <p:cNvSpPr txBox="1">
            <a:spLocks noGrp="1"/>
          </p:cNvSpPr>
          <p:nvPr>
            <p:ph type="sldNum" sz="quarter" idx="2"/>
          </p:nvPr>
        </p:nvSpPr>
        <p:spPr>
          <a:xfrm>
            <a:off x="11825052" y="177472"/>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54</a:t>
            </a:fld>
            <a:endParaRPr/>
          </a:p>
        </p:txBody>
      </p:sp>
      <p:sp>
        <p:nvSpPr>
          <p:cNvPr id="314" name="Content Placeholder 1"/>
          <p:cNvSpPr txBox="1">
            <a:spLocks noGrp="1"/>
          </p:cNvSpPr>
          <p:nvPr>
            <p:ph type="body" idx="1"/>
          </p:nvPr>
        </p:nvSpPr>
        <p:spPr>
          <a:xfrm>
            <a:off x="425815" y="1698625"/>
            <a:ext cx="10654562" cy="4351338"/>
          </a:xfrm>
          <a:prstGeom prst="rect">
            <a:avLst/>
          </a:prstGeom>
        </p:spPr>
        <p:txBody>
          <a:bodyPr/>
          <a:lstStyle>
            <a:lvl1pPr marL="0" indent="0">
              <a:buSzTx/>
              <a:buNone/>
            </a:lvl1pPr>
          </a:lstStyle>
          <a:p>
            <a:r>
              <a:t>Refer demo</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lide Number Placeholder 8"/>
          <p:cNvSpPr txBox="1">
            <a:spLocks noGrp="1"/>
          </p:cNvSpPr>
          <p:nvPr>
            <p:ph type="sldNum" sz="quarter" idx="2"/>
          </p:nvPr>
        </p:nvSpPr>
        <p:spPr>
          <a:xfrm>
            <a:off x="11902294" y="177472"/>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a:t>
            </a:fld>
            <a:endParaRPr/>
          </a:p>
        </p:txBody>
      </p:sp>
      <p:pic>
        <p:nvPicPr>
          <p:cNvPr id="123" name="Content Placeholder 2" descr="Content Placeholder 2"/>
          <p:cNvPicPr>
            <a:picLocks noChangeAspect="1"/>
          </p:cNvPicPr>
          <p:nvPr/>
        </p:nvPicPr>
        <p:blipFill>
          <a:blip r:embed="rId2">
            <a:extLst/>
          </a:blip>
          <a:stretch>
            <a:fillRect/>
          </a:stretch>
        </p:blipFill>
        <p:spPr>
          <a:xfrm>
            <a:off x="1494703" y="1698625"/>
            <a:ext cx="8516794" cy="4351338"/>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itle 5"/>
          <p:cNvSpPr txBox="1">
            <a:spLocks noGrp="1"/>
          </p:cNvSpPr>
          <p:nvPr>
            <p:ph type="title"/>
          </p:nvPr>
        </p:nvSpPr>
        <p:spPr>
          <a:xfrm>
            <a:off x="425816" y="365125"/>
            <a:ext cx="10515601" cy="981169"/>
          </a:xfrm>
          <a:prstGeom prst="rect">
            <a:avLst/>
          </a:prstGeom>
        </p:spPr>
        <p:txBody>
          <a:bodyPr/>
          <a:lstStyle>
            <a:lvl1pPr>
              <a:defRPr sz="3200"/>
            </a:lvl1pPr>
          </a:lstStyle>
          <a:p>
            <a:r>
              <a:t>Development Steps</a:t>
            </a:r>
          </a:p>
        </p:txBody>
      </p:sp>
      <p:sp>
        <p:nvSpPr>
          <p:cNvPr id="126" name="Slide Number Placeholder 8"/>
          <p:cNvSpPr txBox="1">
            <a:spLocks noGrp="1"/>
          </p:cNvSpPr>
          <p:nvPr>
            <p:ph type="sldNum" sz="quarter" idx="2"/>
          </p:nvPr>
        </p:nvSpPr>
        <p:spPr>
          <a:xfrm>
            <a:off x="11902294" y="177472"/>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a:t>
            </a:fld>
            <a:endParaRPr/>
          </a:p>
        </p:txBody>
      </p:sp>
      <p:pic>
        <p:nvPicPr>
          <p:cNvPr id="127" name="Content Placeholder 3" descr="Content Placeholder 3"/>
          <p:cNvPicPr>
            <a:picLocks noChangeAspect="1"/>
          </p:cNvPicPr>
          <p:nvPr/>
        </p:nvPicPr>
        <p:blipFill>
          <a:blip r:embed="rId2">
            <a:extLst/>
          </a:blip>
          <a:stretch>
            <a:fillRect/>
          </a:stretch>
        </p:blipFill>
        <p:spPr>
          <a:xfrm>
            <a:off x="2680248" y="1698625"/>
            <a:ext cx="6145704" cy="4351338"/>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itle 5"/>
          <p:cNvSpPr txBox="1">
            <a:spLocks noGrp="1"/>
          </p:cNvSpPr>
          <p:nvPr>
            <p:ph type="title"/>
          </p:nvPr>
        </p:nvSpPr>
        <p:spPr>
          <a:xfrm>
            <a:off x="425816" y="365125"/>
            <a:ext cx="10515601" cy="981169"/>
          </a:xfrm>
          <a:prstGeom prst="rect">
            <a:avLst/>
          </a:prstGeom>
        </p:spPr>
        <p:txBody>
          <a:bodyPr/>
          <a:lstStyle>
            <a:lvl1pPr>
              <a:defRPr sz="3200"/>
            </a:lvl1pPr>
          </a:lstStyle>
          <a:p>
            <a:r>
              <a:t>Agile Model</a:t>
            </a:r>
          </a:p>
        </p:txBody>
      </p:sp>
      <p:sp>
        <p:nvSpPr>
          <p:cNvPr id="130" name="Slide Number Placeholder 8"/>
          <p:cNvSpPr txBox="1">
            <a:spLocks noGrp="1"/>
          </p:cNvSpPr>
          <p:nvPr>
            <p:ph type="sldNum" sz="quarter" idx="2"/>
          </p:nvPr>
        </p:nvSpPr>
        <p:spPr>
          <a:xfrm>
            <a:off x="11902294" y="177472"/>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a:t>
            </a:fld>
            <a:endParaRPr/>
          </a:p>
        </p:txBody>
      </p:sp>
      <p:pic>
        <p:nvPicPr>
          <p:cNvPr id="131" name="Content Placeholder 3" descr="Content Placeholder 3"/>
          <p:cNvPicPr>
            <a:picLocks noChangeAspect="1"/>
          </p:cNvPicPr>
          <p:nvPr/>
        </p:nvPicPr>
        <p:blipFill>
          <a:blip r:embed="rId2">
            <a:extLst/>
          </a:blip>
          <a:stretch>
            <a:fillRect/>
          </a:stretch>
        </p:blipFill>
        <p:spPr>
          <a:xfrm>
            <a:off x="2609850" y="2150268"/>
            <a:ext cx="6286500" cy="3448051"/>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5"/>
          <p:cNvSpPr txBox="1">
            <a:spLocks noGrp="1"/>
          </p:cNvSpPr>
          <p:nvPr>
            <p:ph type="title"/>
          </p:nvPr>
        </p:nvSpPr>
        <p:spPr>
          <a:xfrm>
            <a:off x="425816" y="365125"/>
            <a:ext cx="10515601" cy="981169"/>
          </a:xfrm>
          <a:prstGeom prst="rect">
            <a:avLst/>
          </a:prstGeom>
        </p:spPr>
        <p:txBody>
          <a:bodyPr/>
          <a:lstStyle>
            <a:lvl1pPr>
              <a:defRPr sz="3000"/>
            </a:lvl1pPr>
          </a:lstStyle>
          <a:p>
            <a:r>
              <a:t>Sprints</a:t>
            </a:r>
          </a:p>
        </p:txBody>
      </p:sp>
      <p:sp>
        <p:nvSpPr>
          <p:cNvPr id="134" name="Slide Number Placeholder 8"/>
          <p:cNvSpPr txBox="1">
            <a:spLocks noGrp="1"/>
          </p:cNvSpPr>
          <p:nvPr>
            <p:ph type="sldNum" sz="quarter" idx="2"/>
          </p:nvPr>
        </p:nvSpPr>
        <p:spPr>
          <a:xfrm>
            <a:off x="11902294" y="177472"/>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a:t>
            </a:fld>
            <a:endParaRPr/>
          </a:p>
        </p:txBody>
      </p:sp>
      <p:sp>
        <p:nvSpPr>
          <p:cNvPr id="135" name="Content Placeholder 1"/>
          <p:cNvSpPr txBox="1">
            <a:spLocks noGrp="1"/>
          </p:cNvSpPr>
          <p:nvPr>
            <p:ph type="body" idx="1"/>
          </p:nvPr>
        </p:nvSpPr>
        <p:spPr>
          <a:xfrm>
            <a:off x="425815" y="1698625"/>
            <a:ext cx="10654562" cy="4351338"/>
          </a:xfrm>
          <a:prstGeom prst="rect">
            <a:avLst/>
          </a:prstGeom>
        </p:spPr>
        <p:txBody>
          <a:bodyPr/>
          <a:lstStyle/>
          <a:p>
            <a:r>
              <a:t>Project is divided into units </a:t>
            </a:r>
          </a:p>
          <a:p>
            <a:r>
              <a:t>Number of features increases with each build , upcoming update expands on earlier feature.</a:t>
            </a:r>
          </a:p>
          <a:p>
            <a:r>
              <a:t>Sprints are the term used in agile for iteration </a:t>
            </a:r>
          </a:p>
          <a:p>
            <a:r>
              <a:t>Sprints lasts about 2 to 4 weeks </a:t>
            </a:r>
          </a:p>
          <a:p>
            <a:r>
              <a:t>Ends by product owner after verifying</a:t>
            </a:r>
          </a:p>
          <a:p>
            <a:r>
              <a:t>Customer feedback is used to make improvements and following sprint will focus on his recommendations and enhancements</a:t>
            </a: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FFCB04"/>
      </a:accent1>
      <a:accent2>
        <a:srgbClr val="6D8092"/>
      </a:accent2>
      <a:accent3>
        <a:srgbClr val="595959"/>
      </a:accent3>
      <a:accent4>
        <a:srgbClr val="F09E28"/>
      </a:accent4>
      <a:accent5>
        <a:srgbClr val="63B600"/>
      </a:accent5>
      <a:accent6>
        <a:srgbClr val="D94F0A"/>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FFCB04"/>
      </a:accent1>
      <a:accent2>
        <a:srgbClr val="6D8092"/>
      </a:accent2>
      <a:accent3>
        <a:srgbClr val="595959"/>
      </a:accent3>
      <a:accent4>
        <a:srgbClr val="F09E28"/>
      </a:accent4>
      <a:accent5>
        <a:srgbClr val="63B600"/>
      </a:accent5>
      <a:accent6>
        <a:srgbClr val="D94F0A"/>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114</TotalTime>
  <Words>1021</Words>
  <Application>Microsoft Office PowerPoint</Application>
  <PresentationFormat>Widescreen</PresentationFormat>
  <Paragraphs>274</Paragraphs>
  <Slides>54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Arial</vt:lpstr>
      <vt:lpstr>Calibri</vt:lpstr>
      <vt:lpstr>Gill Sans MT</vt:lpstr>
      <vt:lpstr>Helvetica</vt:lpstr>
      <vt:lpstr>Monaco</vt:lpstr>
      <vt:lpstr>Produkt Extralight</vt:lpstr>
      <vt:lpstr>Times New Roman</vt:lpstr>
      <vt:lpstr>Office Theme</vt:lpstr>
      <vt:lpstr>                                 MERN STACK</vt:lpstr>
      <vt:lpstr>Web Development</vt:lpstr>
      <vt:lpstr>PowerPoint Presentation</vt:lpstr>
      <vt:lpstr>Web Development can be classified into two ways</vt:lpstr>
      <vt:lpstr>PowerPoint Presentation</vt:lpstr>
      <vt:lpstr>PowerPoint Presentation</vt:lpstr>
      <vt:lpstr>Development Steps</vt:lpstr>
      <vt:lpstr>Agile Model</vt:lpstr>
      <vt:lpstr>Sprints</vt:lpstr>
      <vt:lpstr>SCRUM – agile framework</vt:lpstr>
      <vt:lpstr>Scrum Framework</vt:lpstr>
      <vt:lpstr>Client Server Architecture</vt:lpstr>
      <vt:lpstr>Computing and networking</vt:lpstr>
      <vt:lpstr>Client-server</vt:lpstr>
      <vt:lpstr>How Browser interacts with servers</vt:lpstr>
      <vt:lpstr>Application Flow</vt:lpstr>
      <vt:lpstr>Server-side Programming</vt:lpstr>
      <vt:lpstr>Client-side programming </vt:lpstr>
      <vt:lpstr>HTML Tags</vt:lpstr>
      <vt:lpstr>Code Editors</vt:lpstr>
      <vt:lpstr>Design</vt:lpstr>
      <vt:lpstr>Layouts </vt:lpstr>
      <vt:lpstr>Static page</vt:lpstr>
      <vt:lpstr>Static page</vt:lpstr>
      <vt:lpstr>Dynamic Page</vt:lpstr>
      <vt:lpstr>Server-side page</vt:lpstr>
      <vt:lpstr>Backend</vt:lpstr>
      <vt:lpstr>HTML page structure </vt:lpstr>
      <vt:lpstr>Characteristics of HTML</vt:lpstr>
      <vt:lpstr>Features of HTML</vt:lpstr>
      <vt:lpstr>Advantages and Disadvantages </vt:lpstr>
      <vt:lpstr>HTML Elements </vt:lpstr>
      <vt:lpstr>PowerPoint Presentation</vt:lpstr>
      <vt:lpstr>PowerPoint Presentation</vt:lpstr>
      <vt:lpstr>CSS (Cascading Style Sheets):</vt:lpstr>
      <vt:lpstr>PowerPoint Presentation</vt:lpstr>
      <vt:lpstr>PowerPoint Presentation</vt:lpstr>
      <vt:lpstr>CMS (Content Management System) Concepts:</vt:lpstr>
      <vt:lpstr>PowerPoint Presentation</vt:lpstr>
      <vt:lpstr>Development Environment Setup</vt:lpstr>
      <vt:lpstr>Install visual studio for React</vt:lpstr>
      <vt:lpstr>Node </vt:lpstr>
      <vt:lpstr>Steps to create react app</vt:lpstr>
      <vt:lpstr>PowerPoint Presentation</vt:lpstr>
      <vt:lpstr>Steps to run react app</vt:lpstr>
      <vt:lpstr>PowerPoint Presentation</vt:lpstr>
      <vt:lpstr>PowerPoint Presentation</vt:lpstr>
      <vt:lpstr>Terminate react app </vt:lpstr>
      <vt:lpstr>Steps to create Express app</vt:lpstr>
      <vt:lpstr>PowerPoint Presentation</vt:lpstr>
      <vt:lpstr>Express</vt:lpstr>
      <vt:lpstr>Configuring a new route in the Express API </vt:lpstr>
      <vt:lpstr>To use new route require new route in app.js</vt:lpstr>
      <vt:lpstr>Connecting the React Client to the Express API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MERN STACK</dc:title>
  <cp:lastModifiedBy>VISHNU</cp:lastModifiedBy>
  <cp:revision>4</cp:revision>
  <dcterms:modified xsi:type="dcterms:W3CDTF">2024-01-19T07:04:48Z</dcterms:modified>
</cp:coreProperties>
</file>